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8" r:id="rId5"/>
    <p:sldId id="263" r:id="rId6"/>
    <p:sldId id="11207" r:id="rId7"/>
    <p:sldId id="11124" r:id="rId8"/>
    <p:sldId id="11127" r:id="rId9"/>
    <p:sldId id="11206" r:id="rId10"/>
    <p:sldId id="11169" r:id="rId11"/>
    <p:sldId id="11130" r:id="rId12"/>
    <p:sldId id="257" r:id="rId13"/>
    <p:sldId id="11208" r:id="rId14"/>
    <p:sldId id="11137" r:id="rId15"/>
    <p:sldId id="11107" r:id="rId16"/>
    <p:sldId id="11104" r:id="rId17"/>
    <p:sldId id="11106" r:id="rId18"/>
    <p:sldId id="11102" r:id="rId19"/>
    <p:sldId id="11108" r:id="rId20"/>
    <p:sldId id="11110" r:id="rId21"/>
    <p:sldId id="11099" r:id="rId22"/>
    <p:sldId id="11112" r:id="rId23"/>
    <p:sldId id="11119" r:id="rId24"/>
    <p:sldId id="11100" r:id="rId25"/>
    <p:sldId id="11118" r:id="rId26"/>
    <p:sldId id="11122" r:id="rId27"/>
    <p:sldId id="11101" r:id="rId28"/>
    <p:sldId id="11126" r:id="rId29"/>
    <p:sldId id="11123" r:id="rId30"/>
    <p:sldId id="11167" r:id="rId31"/>
    <p:sldId id="274" r:id="rId32"/>
    <p:sldId id="2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6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5" autoAdjust="0"/>
    <p:restoredTop sz="94660"/>
  </p:normalViewPr>
  <p:slideViewPr>
    <p:cSldViewPr snapToGrid="0">
      <p:cViewPr varScale="1">
        <p:scale>
          <a:sx n="100" d="100"/>
          <a:sy n="100" d="100"/>
        </p:scale>
        <p:origin x="90" y="34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cSoley" userId="32e963b5-d96a-43ba-bf5f-431623ef50aa" providerId="ADAL" clId="{0FADC705-EE37-41AB-A23F-EA8B01D44CA9}"/>
    <pc:docChg chg="undo custSel addSld modSld">
      <pc:chgData name="Paul McSoley" userId="32e963b5-d96a-43ba-bf5f-431623ef50aa" providerId="ADAL" clId="{0FADC705-EE37-41AB-A23F-EA8B01D44CA9}" dt="2024-02-13T09:21:41.117" v="1385" actId="20577"/>
      <pc:docMkLst>
        <pc:docMk/>
      </pc:docMkLst>
      <pc:sldChg chg="modSp mod">
        <pc:chgData name="Paul McSoley" userId="32e963b5-d96a-43ba-bf5f-431623ef50aa" providerId="ADAL" clId="{0FADC705-EE37-41AB-A23F-EA8B01D44CA9}" dt="2024-02-07T12:47:32.851" v="660" actId="1076"/>
        <pc:sldMkLst>
          <pc:docMk/>
          <pc:sldMk cId="1236483912" sldId="257"/>
        </pc:sldMkLst>
        <pc:spChg chg="mod">
          <ac:chgData name="Paul McSoley" userId="32e963b5-d96a-43ba-bf5f-431623ef50aa" providerId="ADAL" clId="{0FADC705-EE37-41AB-A23F-EA8B01D44CA9}" dt="2024-02-07T12:47:32.851" v="660" actId="1076"/>
          <ac:spMkLst>
            <pc:docMk/>
            <pc:sldMk cId="1236483912" sldId="257"/>
            <ac:spMk id="2" creationId="{A7B8E8EE-66A4-DE2F-A103-01D0A4326755}"/>
          </ac:spMkLst>
        </pc:spChg>
      </pc:sldChg>
      <pc:sldChg chg="delSp modTransition modAnim">
        <pc:chgData name="Paul McSoley" userId="32e963b5-d96a-43ba-bf5f-431623ef50aa" providerId="ADAL" clId="{0FADC705-EE37-41AB-A23F-EA8B01D44CA9}" dt="2024-01-31T17:51:57.752" v="550"/>
        <pc:sldMkLst>
          <pc:docMk/>
          <pc:sldMk cId="1078853959" sldId="258"/>
        </pc:sldMkLst>
        <pc:picChg chg="del">
          <ac:chgData name="Paul McSoley" userId="32e963b5-d96a-43ba-bf5f-431623ef50aa" providerId="ADAL" clId="{0FADC705-EE37-41AB-A23F-EA8B01D44CA9}" dt="2024-01-31T17:51:57.752" v="550"/>
          <ac:picMkLst>
            <pc:docMk/>
            <pc:sldMk cId="1078853959" sldId="258"/>
            <ac:picMk id="6" creationId="{CED0CA6E-EEDE-8138-FFDD-A95C3663E0F6}"/>
          </ac:picMkLst>
        </pc:picChg>
      </pc:sldChg>
      <pc:sldChg chg="addSp delSp modSp mod delAnim">
        <pc:chgData name="Paul McSoley" userId="32e963b5-d96a-43ba-bf5f-431623ef50aa" providerId="ADAL" clId="{0FADC705-EE37-41AB-A23F-EA8B01D44CA9}" dt="2024-02-06T11:02:19.652" v="619" actId="1076"/>
        <pc:sldMkLst>
          <pc:docMk/>
          <pc:sldMk cId="2055064534" sldId="263"/>
        </pc:sldMkLst>
        <pc:spChg chg="del mod">
          <ac:chgData name="Paul McSoley" userId="32e963b5-d96a-43ba-bf5f-431623ef50aa" providerId="ADAL" clId="{0FADC705-EE37-41AB-A23F-EA8B01D44CA9}" dt="2024-01-31T17:42:29.299" v="174" actId="478"/>
          <ac:spMkLst>
            <pc:docMk/>
            <pc:sldMk cId="2055064534" sldId="263"/>
            <ac:spMk id="2" creationId="{0EC684E2-761F-45E7-AEB1-3C7615A56B3A}"/>
          </ac:spMkLst>
        </pc:spChg>
        <pc:spChg chg="add del">
          <ac:chgData name="Paul McSoley" userId="32e963b5-d96a-43ba-bf5f-431623ef50aa" providerId="ADAL" clId="{0FADC705-EE37-41AB-A23F-EA8B01D44CA9}" dt="2024-02-06T11:01:44.998" v="608"/>
          <ac:spMkLst>
            <pc:docMk/>
            <pc:sldMk cId="2055064534" sldId="263"/>
            <ac:spMk id="2" creationId="{755BAD2D-52B1-8F1C-7E4F-A7C61439C654}"/>
          </ac:spMkLst>
        </pc:spChg>
        <pc:spChg chg="del">
          <ac:chgData name="Paul McSoley" userId="32e963b5-d96a-43ba-bf5f-431623ef50aa" providerId="ADAL" clId="{0FADC705-EE37-41AB-A23F-EA8B01D44CA9}" dt="2024-01-31T17:40:15.250" v="138" actId="478"/>
          <ac:spMkLst>
            <pc:docMk/>
            <pc:sldMk cId="2055064534" sldId="263"/>
            <ac:spMk id="7" creationId="{7235E273-A0CF-4896-8EEA-AEE7D0C7D89C}"/>
          </ac:spMkLst>
        </pc:spChg>
        <pc:spChg chg="add del mod">
          <ac:chgData name="Paul McSoley" userId="32e963b5-d96a-43ba-bf5f-431623ef50aa" providerId="ADAL" clId="{0FADC705-EE37-41AB-A23F-EA8B01D44CA9}" dt="2024-01-31T17:42:53.251" v="175" actId="478"/>
          <ac:spMkLst>
            <pc:docMk/>
            <pc:sldMk cId="2055064534" sldId="263"/>
            <ac:spMk id="20" creationId="{5BE2389E-5ECE-5EDF-7069-963C99B9C874}"/>
          </ac:spMkLst>
        </pc:spChg>
        <pc:spChg chg="add mod">
          <ac:chgData name="Paul McSoley" userId="32e963b5-d96a-43ba-bf5f-431623ef50aa" providerId="ADAL" clId="{0FADC705-EE37-41AB-A23F-EA8B01D44CA9}" dt="2024-01-31T17:50:33.698" v="530" actId="1076"/>
          <ac:spMkLst>
            <pc:docMk/>
            <pc:sldMk cId="2055064534" sldId="263"/>
            <ac:spMk id="23" creationId="{072F61CA-2D01-E0F5-4488-75C6DC17FDCD}"/>
          </ac:spMkLst>
        </pc:spChg>
        <pc:picChg chg="add del mod">
          <ac:chgData name="Paul McSoley" userId="32e963b5-d96a-43ba-bf5f-431623ef50aa" providerId="ADAL" clId="{0FADC705-EE37-41AB-A23F-EA8B01D44CA9}" dt="2024-01-31T17:40:12.422" v="137" actId="478"/>
          <ac:picMkLst>
            <pc:docMk/>
            <pc:sldMk cId="2055064534" sldId="263"/>
            <ac:picMk id="3" creationId="{00000000-0008-0000-0800-000013000000}"/>
          </ac:picMkLst>
        </pc:picChg>
        <pc:picChg chg="add mod">
          <ac:chgData name="Paul McSoley" userId="32e963b5-d96a-43ba-bf5f-431623ef50aa" providerId="ADAL" clId="{0FADC705-EE37-41AB-A23F-EA8B01D44CA9}" dt="2024-01-31T17:45:36.227" v="439" actId="14100"/>
          <ac:picMkLst>
            <pc:docMk/>
            <pc:sldMk cId="2055064534" sldId="263"/>
            <ac:picMk id="4" creationId="{9A58E4BA-31D2-E5AF-7CCD-DAC5DFB81F77}"/>
          </ac:picMkLst>
        </pc:picChg>
        <pc:picChg chg="add mod">
          <ac:chgData name="Paul McSoley" userId="32e963b5-d96a-43ba-bf5f-431623ef50aa" providerId="ADAL" clId="{0FADC705-EE37-41AB-A23F-EA8B01D44CA9}" dt="2024-01-31T17:45:13.418" v="427" actId="1076"/>
          <ac:picMkLst>
            <pc:docMk/>
            <pc:sldMk cId="2055064534" sldId="263"/>
            <ac:picMk id="5" creationId="{8DC350F7-AC04-A017-375E-0FB96C77F944}"/>
          </ac:picMkLst>
        </pc:picChg>
        <pc:picChg chg="add mod">
          <ac:chgData name="Paul McSoley" userId="32e963b5-d96a-43ba-bf5f-431623ef50aa" providerId="ADAL" clId="{0FADC705-EE37-41AB-A23F-EA8B01D44CA9}" dt="2024-02-06T11:01:55.732" v="610" actId="1076"/>
          <ac:picMkLst>
            <pc:docMk/>
            <pc:sldMk cId="2055064534" sldId="263"/>
            <ac:picMk id="6" creationId="{8FFF426B-5181-31C1-54BE-6D48C6863612}"/>
          </ac:picMkLst>
        </pc:picChg>
        <pc:picChg chg="add mod">
          <ac:chgData name="Paul McSoley" userId="32e963b5-d96a-43ba-bf5f-431623ef50aa" providerId="ADAL" clId="{0FADC705-EE37-41AB-A23F-EA8B01D44CA9}" dt="2024-02-06T11:02:17.965" v="618" actId="1076"/>
          <ac:picMkLst>
            <pc:docMk/>
            <pc:sldMk cId="2055064534" sldId="263"/>
            <ac:picMk id="8" creationId="{C17EF116-B352-3E63-9F81-9B7B384DEC7C}"/>
          </ac:picMkLst>
        </pc:picChg>
        <pc:picChg chg="add mod">
          <ac:chgData name="Paul McSoley" userId="32e963b5-d96a-43ba-bf5f-431623ef50aa" providerId="ADAL" clId="{0FADC705-EE37-41AB-A23F-EA8B01D44CA9}" dt="2024-01-31T17:45:14.498" v="428" actId="1076"/>
          <ac:picMkLst>
            <pc:docMk/>
            <pc:sldMk cId="2055064534" sldId="263"/>
            <ac:picMk id="9" creationId="{38FA6073-CE66-97D1-44AF-94B92BC7F4E6}"/>
          </ac:picMkLst>
        </pc:picChg>
        <pc:picChg chg="add mod">
          <ac:chgData name="Paul McSoley" userId="32e963b5-d96a-43ba-bf5f-431623ef50aa" providerId="ADAL" clId="{0FADC705-EE37-41AB-A23F-EA8B01D44CA9}" dt="2024-01-31T17:47:37.975" v="498" actId="1038"/>
          <ac:picMkLst>
            <pc:docMk/>
            <pc:sldMk cId="2055064534" sldId="263"/>
            <ac:picMk id="10" creationId="{3295F50B-2425-3F89-2C3B-27BFD25715B4}"/>
          </ac:picMkLst>
        </pc:picChg>
        <pc:picChg chg="add mod">
          <ac:chgData name="Paul McSoley" userId="32e963b5-d96a-43ba-bf5f-431623ef50aa" providerId="ADAL" clId="{0FADC705-EE37-41AB-A23F-EA8B01D44CA9}" dt="2024-01-31T17:47:37.975" v="498" actId="1038"/>
          <ac:picMkLst>
            <pc:docMk/>
            <pc:sldMk cId="2055064534" sldId="263"/>
            <ac:picMk id="11" creationId="{E6AD00C6-358F-9499-744C-FA3C987A78C4}"/>
          </ac:picMkLst>
        </pc:picChg>
        <pc:picChg chg="add mod">
          <ac:chgData name="Paul McSoley" userId="32e963b5-d96a-43ba-bf5f-431623ef50aa" providerId="ADAL" clId="{0FADC705-EE37-41AB-A23F-EA8B01D44CA9}" dt="2024-02-06T11:02:11.995" v="616" actId="1076"/>
          <ac:picMkLst>
            <pc:docMk/>
            <pc:sldMk cId="2055064534" sldId="263"/>
            <ac:picMk id="12" creationId="{B3DEE8E9-44FC-566A-3305-44CB217A9E05}"/>
          </ac:picMkLst>
        </pc:picChg>
        <pc:picChg chg="add mod">
          <ac:chgData name="Paul McSoley" userId="32e963b5-d96a-43ba-bf5f-431623ef50aa" providerId="ADAL" clId="{0FADC705-EE37-41AB-A23F-EA8B01D44CA9}" dt="2024-01-31T17:45:18.994" v="430" actId="1076"/>
          <ac:picMkLst>
            <pc:docMk/>
            <pc:sldMk cId="2055064534" sldId="263"/>
            <ac:picMk id="13" creationId="{58A4AFB8-1FA1-2C2D-A4A4-906106AF5F4F}"/>
          </ac:picMkLst>
        </pc:picChg>
        <pc:picChg chg="add mod">
          <ac:chgData name="Paul McSoley" userId="32e963b5-d96a-43ba-bf5f-431623ef50aa" providerId="ADAL" clId="{0FADC705-EE37-41AB-A23F-EA8B01D44CA9}" dt="2024-01-31T17:45:17.018" v="429" actId="1076"/>
          <ac:picMkLst>
            <pc:docMk/>
            <pc:sldMk cId="2055064534" sldId="263"/>
            <ac:picMk id="14" creationId="{6887732F-0D36-DDC5-39D8-CEA3F23FAF16}"/>
          </ac:picMkLst>
        </pc:picChg>
        <pc:picChg chg="add mod">
          <ac:chgData name="Paul McSoley" userId="32e963b5-d96a-43ba-bf5f-431623ef50aa" providerId="ADAL" clId="{0FADC705-EE37-41AB-A23F-EA8B01D44CA9}" dt="2024-01-31T17:45:45.786" v="445" actId="1076"/>
          <ac:picMkLst>
            <pc:docMk/>
            <pc:sldMk cId="2055064534" sldId="263"/>
            <ac:picMk id="15" creationId="{B04C6744-11A1-C400-332C-80FE4A12125C}"/>
          </ac:picMkLst>
        </pc:picChg>
        <pc:picChg chg="add mod">
          <ac:chgData name="Paul McSoley" userId="32e963b5-d96a-43ba-bf5f-431623ef50aa" providerId="ADAL" clId="{0FADC705-EE37-41AB-A23F-EA8B01D44CA9}" dt="2024-01-31T17:47:37.975" v="498" actId="1038"/>
          <ac:picMkLst>
            <pc:docMk/>
            <pc:sldMk cId="2055064534" sldId="263"/>
            <ac:picMk id="16" creationId="{9714A898-BC56-B2B0-291C-3147A4691102}"/>
          </ac:picMkLst>
        </pc:picChg>
        <pc:picChg chg="add mod">
          <ac:chgData name="Paul McSoley" userId="32e963b5-d96a-43ba-bf5f-431623ef50aa" providerId="ADAL" clId="{0FADC705-EE37-41AB-A23F-EA8B01D44CA9}" dt="2024-02-06T11:02:08.699" v="615" actId="1076"/>
          <ac:picMkLst>
            <pc:docMk/>
            <pc:sldMk cId="2055064534" sldId="263"/>
            <ac:picMk id="17" creationId="{6404F538-2205-ECDC-EDD9-27DEC6693A6A}"/>
          </ac:picMkLst>
        </pc:picChg>
        <pc:picChg chg="add mod">
          <ac:chgData name="Paul McSoley" userId="32e963b5-d96a-43ba-bf5f-431623ef50aa" providerId="ADAL" clId="{0FADC705-EE37-41AB-A23F-EA8B01D44CA9}" dt="2024-02-06T11:02:16.670" v="617" actId="1076"/>
          <ac:picMkLst>
            <pc:docMk/>
            <pc:sldMk cId="2055064534" sldId="263"/>
            <ac:picMk id="18" creationId="{CEE0004D-B00A-981D-DC5C-2532C425A487}"/>
          </ac:picMkLst>
        </pc:picChg>
        <pc:picChg chg="add mod">
          <ac:chgData name="Paul McSoley" userId="32e963b5-d96a-43ba-bf5f-431623ef50aa" providerId="ADAL" clId="{0FADC705-EE37-41AB-A23F-EA8B01D44CA9}" dt="2024-02-06T11:02:19.652" v="619" actId="1076"/>
          <ac:picMkLst>
            <pc:docMk/>
            <pc:sldMk cId="2055064534" sldId="263"/>
            <ac:picMk id="19" creationId="{F930F889-CDCD-342D-F884-9D738B4E1B88}"/>
          </ac:picMkLst>
        </pc:picChg>
        <pc:picChg chg="add mod">
          <ac:chgData name="Paul McSoley" userId="32e963b5-d96a-43ba-bf5f-431623ef50aa" providerId="ADAL" clId="{0FADC705-EE37-41AB-A23F-EA8B01D44CA9}" dt="2024-01-31T17:45:28.922" v="435" actId="1076"/>
          <ac:picMkLst>
            <pc:docMk/>
            <pc:sldMk cId="2055064534" sldId="263"/>
            <ac:picMk id="22" creationId="{554A01C6-4D5E-DF16-CBD0-DFDA3B858062}"/>
          </ac:picMkLst>
        </pc:picChg>
        <pc:picChg chg="add del mod">
          <ac:chgData name="Paul McSoley" userId="32e963b5-d96a-43ba-bf5f-431623ef50aa" providerId="ADAL" clId="{0FADC705-EE37-41AB-A23F-EA8B01D44CA9}" dt="2024-01-31T17:42:29.299" v="174" actId="478"/>
          <ac:picMkLst>
            <pc:docMk/>
            <pc:sldMk cId="2055064534" sldId="263"/>
            <ac:picMk id="1026" creationId="{CD725973-F4E5-E583-AC56-E0D0C2102CE1}"/>
          </ac:picMkLst>
        </pc:picChg>
        <pc:picChg chg="add mod">
          <ac:chgData name="Paul McSoley" userId="32e963b5-d96a-43ba-bf5f-431623ef50aa" providerId="ADAL" clId="{0FADC705-EE37-41AB-A23F-EA8B01D44CA9}" dt="2024-02-06T11:02:06.628" v="614" actId="1076"/>
          <ac:picMkLst>
            <pc:docMk/>
            <pc:sldMk cId="2055064534" sldId="263"/>
            <ac:picMk id="1028" creationId="{25BEBA5D-EC33-17A8-D8F8-C5973274A57C}"/>
          </ac:picMkLst>
        </pc:picChg>
      </pc:sldChg>
      <pc:sldChg chg="addSp delSp mod">
        <pc:chgData name="Paul McSoley" userId="32e963b5-d96a-43ba-bf5f-431623ef50aa" providerId="ADAL" clId="{0FADC705-EE37-41AB-A23F-EA8B01D44CA9}" dt="2024-02-07T14:24:35.878" v="1379" actId="478"/>
        <pc:sldMkLst>
          <pc:docMk/>
          <pc:sldMk cId="381674776" sldId="11126"/>
        </pc:sldMkLst>
        <pc:spChg chg="add del">
          <ac:chgData name="Paul McSoley" userId="32e963b5-d96a-43ba-bf5f-431623ef50aa" providerId="ADAL" clId="{0FADC705-EE37-41AB-A23F-EA8B01D44CA9}" dt="2024-02-07T14:24:35.878" v="1379" actId="478"/>
          <ac:spMkLst>
            <pc:docMk/>
            <pc:sldMk cId="381674776" sldId="11126"/>
            <ac:spMk id="1042" creationId="{11570A3B-9C1A-65C3-C1F2-F6D55AFC0715}"/>
          </ac:spMkLst>
        </pc:spChg>
      </pc:sldChg>
      <pc:sldChg chg="modSp add mod">
        <pc:chgData name="Paul McSoley" userId="32e963b5-d96a-43ba-bf5f-431623ef50aa" providerId="ADAL" clId="{0FADC705-EE37-41AB-A23F-EA8B01D44CA9}" dt="2024-02-02T14:23:34.112" v="558" actId="20577"/>
        <pc:sldMkLst>
          <pc:docMk/>
          <pc:sldMk cId="2951896943" sldId="11207"/>
        </pc:sldMkLst>
        <pc:spChg chg="mod">
          <ac:chgData name="Paul McSoley" userId="32e963b5-d96a-43ba-bf5f-431623ef50aa" providerId="ADAL" clId="{0FADC705-EE37-41AB-A23F-EA8B01D44CA9}" dt="2024-01-31T17:50:55.448" v="548" actId="20577"/>
          <ac:spMkLst>
            <pc:docMk/>
            <pc:sldMk cId="2951896943" sldId="11207"/>
            <ac:spMk id="2" creationId="{0EC684E2-761F-45E7-AEB1-3C7615A56B3A}"/>
          </ac:spMkLst>
        </pc:spChg>
        <pc:spChg chg="mod">
          <ac:chgData name="Paul McSoley" userId="32e963b5-d96a-43ba-bf5f-431623ef50aa" providerId="ADAL" clId="{0FADC705-EE37-41AB-A23F-EA8B01D44CA9}" dt="2024-02-02T14:23:34.112" v="558" actId="20577"/>
          <ac:spMkLst>
            <pc:docMk/>
            <pc:sldMk cId="2951896943" sldId="11207"/>
            <ac:spMk id="7" creationId="{7235E273-A0CF-4896-8EEA-AEE7D0C7D89C}"/>
          </ac:spMkLst>
        </pc:spChg>
      </pc:sldChg>
      <pc:sldChg chg="addSp delSp modSp add mod">
        <pc:chgData name="Paul McSoley" userId="32e963b5-d96a-43ba-bf5f-431623ef50aa" providerId="ADAL" clId="{0FADC705-EE37-41AB-A23F-EA8B01D44CA9}" dt="2024-02-13T09:21:41.117" v="1385" actId="20577"/>
        <pc:sldMkLst>
          <pc:docMk/>
          <pc:sldMk cId="98542169" sldId="11208"/>
        </pc:sldMkLst>
        <pc:spChg chg="del">
          <ac:chgData name="Paul McSoley" userId="32e963b5-d96a-43ba-bf5f-431623ef50aa" providerId="ADAL" clId="{0FADC705-EE37-41AB-A23F-EA8B01D44CA9}" dt="2024-02-07T12:46:35.618" v="647" actId="478"/>
          <ac:spMkLst>
            <pc:docMk/>
            <pc:sldMk cId="98542169" sldId="11208"/>
            <ac:spMk id="2" creationId="{A7B8E8EE-66A4-DE2F-A103-01D0A4326755}"/>
          </ac:spMkLst>
        </pc:spChg>
        <pc:spChg chg="del">
          <ac:chgData name="Paul McSoley" userId="32e963b5-d96a-43ba-bf5f-431623ef50aa" providerId="ADAL" clId="{0FADC705-EE37-41AB-A23F-EA8B01D44CA9}" dt="2024-02-07T12:44:57.705" v="626" actId="478"/>
          <ac:spMkLst>
            <pc:docMk/>
            <pc:sldMk cId="98542169" sldId="11208"/>
            <ac:spMk id="3" creationId="{4B334105-2AD6-A960-032D-197B95074CFE}"/>
          </ac:spMkLst>
        </pc:spChg>
        <pc:spChg chg="mod">
          <ac:chgData name="Paul McSoley" userId="32e963b5-d96a-43ba-bf5f-431623ef50aa" providerId="ADAL" clId="{0FADC705-EE37-41AB-A23F-EA8B01D44CA9}" dt="2024-02-09T08:36:44.889" v="1383" actId="20577"/>
          <ac:spMkLst>
            <pc:docMk/>
            <pc:sldMk cId="98542169" sldId="11208"/>
            <ac:spMk id="5" creationId="{15E39081-55AC-3990-9833-12FF06456633}"/>
          </ac:spMkLst>
        </pc:spChg>
        <pc:spChg chg="del">
          <ac:chgData name="Paul McSoley" userId="32e963b5-d96a-43ba-bf5f-431623ef50aa" providerId="ADAL" clId="{0FADC705-EE37-41AB-A23F-EA8B01D44CA9}" dt="2024-02-07T12:47:56.036" v="663" actId="478"/>
          <ac:spMkLst>
            <pc:docMk/>
            <pc:sldMk cId="98542169" sldId="11208"/>
            <ac:spMk id="6" creationId="{A98F9AC7-435B-FE37-3CBB-A891FD34A787}"/>
          </ac:spMkLst>
        </pc:spChg>
        <pc:spChg chg="add mod">
          <ac:chgData name="Paul McSoley" userId="32e963b5-d96a-43ba-bf5f-431623ef50aa" providerId="ADAL" clId="{0FADC705-EE37-41AB-A23F-EA8B01D44CA9}" dt="2024-02-07T12:54:09.093" v="1235" actId="1037"/>
          <ac:spMkLst>
            <pc:docMk/>
            <pc:sldMk cId="98542169" sldId="11208"/>
            <ac:spMk id="9" creationId="{BE879F7B-4A85-A1A8-951C-8883F3D02244}"/>
          </ac:spMkLst>
        </pc:spChg>
        <pc:spChg chg="add mod">
          <ac:chgData name="Paul McSoley" userId="32e963b5-d96a-43ba-bf5f-431623ef50aa" providerId="ADAL" clId="{0FADC705-EE37-41AB-A23F-EA8B01D44CA9}" dt="2024-02-07T12:54:09.093" v="1235" actId="1037"/>
          <ac:spMkLst>
            <pc:docMk/>
            <pc:sldMk cId="98542169" sldId="11208"/>
            <ac:spMk id="10" creationId="{AE154170-6D89-3E01-D7C3-ECE6DBB74AC0}"/>
          </ac:spMkLst>
        </pc:spChg>
        <pc:spChg chg="mod">
          <ac:chgData name="Paul McSoley" userId="32e963b5-d96a-43ba-bf5f-431623ef50aa" providerId="ADAL" clId="{0FADC705-EE37-41AB-A23F-EA8B01D44CA9}" dt="2024-02-07T12:47:44.671" v="661"/>
          <ac:spMkLst>
            <pc:docMk/>
            <pc:sldMk cId="98542169" sldId="11208"/>
            <ac:spMk id="15" creationId="{F9428EA7-A734-7D20-6654-46F76C4A4F3E}"/>
          </ac:spMkLst>
        </pc:spChg>
        <pc:spChg chg="mod">
          <ac:chgData name="Paul McSoley" userId="32e963b5-d96a-43ba-bf5f-431623ef50aa" providerId="ADAL" clId="{0FADC705-EE37-41AB-A23F-EA8B01D44CA9}" dt="2024-02-07T12:53:28.293" v="1201" actId="1076"/>
          <ac:spMkLst>
            <pc:docMk/>
            <pc:sldMk cId="98542169" sldId="11208"/>
            <ac:spMk id="16" creationId="{0CB3AA35-9343-7948-1180-A37C9E0EF0D7}"/>
          </ac:spMkLst>
        </pc:spChg>
        <pc:spChg chg="mod">
          <ac:chgData name="Paul McSoley" userId="32e963b5-d96a-43ba-bf5f-431623ef50aa" providerId="ADAL" clId="{0FADC705-EE37-41AB-A23F-EA8B01D44CA9}" dt="2024-02-07T12:48:58.781" v="769"/>
          <ac:spMkLst>
            <pc:docMk/>
            <pc:sldMk cId="98542169" sldId="11208"/>
            <ac:spMk id="18" creationId="{C2EE5CE5-3E15-489C-F2F6-9CC53B981FB5}"/>
          </ac:spMkLst>
        </pc:spChg>
        <pc:spChg chg="mod">
          <ac:chgData name="Paul McSoley" userId="32e963b5-d96a-43ba-bf5f-431623ef50aa" providerId="ADAL" clId="{0FADC705-EE37-41AB-A23F-EA8B01D44CA9}" dt="2024-02-13T09:21:41.117" v="1385" actId="20577"/>
          <ac:spMkLst>
            <pc:docMk/>
            <pc:sldMk cId="98542169" sldId="11208"/>
            <ac:spMk id="19" creationId="{744032EF-9E7C-4761-3BB1-604DAFA9B10A}"/>
          </ac:spMkLst>
        </pc:spChg>
        <pc:spChg chg="add del mod">
          <ac:chgData name="Paul McSoley" userId="32e963b5-d96a-43ba-bf5f-431623ef50aa" providerId="ADAL" clId="{0FADC705-EE37-41AB-A23F-EA8B01D44CA9}" dt="2024-02-07T12:51:13.534" v="995" actId="478"/>
          <ac:spMkLst>
            <pc:docMk/>
            <pc:sldMk cId="98542169" sldId="11208"/>
            <ac:spMk id="20" creationId="{C3544B80-C994-DDC7-812B-65A1D384B21A}"/>
          </ac:spMkLst>
        </pc:spChg>
        <pc:spChg chg="mod">
          <ac:chgData name="Paul McSoley" userId="32e963b5-d96a-43ba-bf5f-431623ef50aa" providerId="ADAL" clId="{0FADC705-EE37-41AB-A23F-EA8B01D44CA9}" dt="2024-02-07T12:51:07.926" v="992"/>
          <ac:spMkLst>
            <pc:docMk/>
            <pc:sldMk cId="98542169" sldId="11208"/>
            <ac:spMk id="22" creationId="{409DA7A1-6601-D10A-35DB-B239DABAB9A3}"/>
          </ac:spMkLst>
        </pc:spChg>
        <pc:spChg chg="mod">
          <ac:chgData name="Paul McSoley" userId="32e963b5-d96a-43ba-bf5f-431623ef50aa" providerId="ADAL" clId="{0FADC705-EE37-41AB-A23F-EA8B01D44CA9}" dt="2024-02-07T12:51:15.664" v="996"/>
          <ac:spMkLst>
            <pc:docMk/>
            <pc:sldMk cId="98542169" sldId="11208"/>
            <ac:spMk id="23" creationId="{381E66FC-49F6-1D8D-16FA-0ACA2110BFBF}"/>
          </ac:spMkLst>
        </pc:spChg>
        <pc:spChg chg="mod">
          <ac:chgData name="Paul McSoley" userId="32e963b5-d96a-43ba-bf5f-431623ef50aa" providerId="ADAL" clId="{0FADC705-EE37-41AB-A23F-EA8B01D44CA9}" dt="2024-02-07T12:51:24.782" v="998"/>
          <ac:spMkLst>
            <pc:docMk/>
            <pc:sldMk cId="98542169" sldId="11208"/>
            <ac:spMk id="25" creationId="{D1C53706-6A3C-F17B-4353-1FB8F305E152}"/>
          </ac:spMkLst>
        </pc:spChg>
        <pc:spChg chg="mod">
          <ac:chgData name="Paul McSoley" userId="32e963b5-d96a-43ba-bf5f-431623ef50aa" providerId="ADAL" clId="{0FADC705-EE37-41AB-A23F-EA8B01D44CA9}" dt="2024-02-09T08:36:08.193" v="1381" actId="20577"/>
          <ac:spMkLst>
            <pc:docMk/>
            <pc:sldMk cId="98542169" sldId="11208"/>
            <ac:spMk id="26" creationId="{63134BCA-2E7E-9255-8691-D90F1BB5BE30}"/>
          </ac:spMkLst>
        </pc:spChg>
        <pc:grpChg chg="add mod">
          <ac:chgData name="Paul McSoley" userId="32e963b5-d96a-43ba-bf5f-431623ef50aa" providerId="ADAL" clId="{0FADC705-EE37-41AB-A23F-EA8B01D44CA9}" dt="2024-02-07T12:54:09.093" v="1235" actId="1037"/>
          <ac:grpSpMkLst>
            <pc:docMk/>
            <pc:sldMk cId="98542169" sldId="11208"/>
            <ac:grpSpMk id="7" creationId="{0E6F09D2-EFD4-1F03-79D7-5A3892751561}"/>
          </ac:grpSpMkLst>
        </pc:grpChg>
        <pc:grpChg chg="add del mod">
          <ac:chgData name="Paul McSoley" userId="32e963b5-d96a-43ba-bf5f-431623ef50aa" providerId="ADAL" clId="{0FADC705-EE37-41AB-A23F-EA8B01D44CA9}" dt="2024-02-07T12:53:01.547" v="1190" actId="1037"/>
          <ac:grpSpMkLst>
            <pc:docMk/>
            <pc:sldMk cId="98542169" sldId="11208"/>
            <ac:grpSpMk id="14" creationId="{28E63B61-9E40-987C-ED6A-A9A269AA902A}"/>
          </ac:grpSpMkLst>
        </pc:grpChg>
        <pc:grpChg chg="add mod">
          <ac:chgData name="Paul McSoley" userId="32e963b5-d96a-43ba-bf5f-431623ef50aa" providerId="ADAL" clId="{0FADC705-EE37-41AB-A23F-EA8B01D44CA9}" dt="2024-02-07T12:49:01.268" v="770" actId="1076"/>
          <ac:grpSpMkLst>
            <pc:docMk/>
            <pc:sldMk cId="98542169" sldId="11208"/>
            <ac:grpSpMk id="17" creationId="{E767AE19-D6DB-2D91-C764-1A5F73CF68A3}"/>
          </ac:grpSpMkLst>
        </pc:grpChg>
        <pc:grpChg chg="add mod">
          <ac:chgData name="Paul McSoley" userId="32e963b5-d96a-43ba-bf5f-431623ef50aa" providerId="ADAL" clId="{0FADC705-EE37-41AB-A23F-EA8B01D44CA9}" dt="2024-02-07T12:51:18.589" v="997" actId="1076"/>
          <ac:grpSpMkLst>
            <pc:docMk/>
            <pc:sldMk cId="98542169" sldId="11208"/>
            <ac:grpSpMk id="21" creationId="{F9034CC5-ADC8-4D6D-EBD4-D05A62CD59D2}"/>
          </ac:grpSpMkLst>
        </pc:grpChg>
        <pc:grpChg chg="add mod">
          <ac:chgData name="Paul McSoley" userId="32e963b5-d96a-43ba-bf5f-431623ef50aa" providerId="ADAL" clId="{0FADC705-EE37-41AB-A23F-EA8B01D44CA9}" dt="2024-02-07T12:51:27.853" v="999" actId="1076"/>
          <ac:grpSpMkLst>
            <pc:docMk/>
            <pc:sldMk cId="98542169" sldId="11208"/>
            <ac:grpSpMk id="24" creationId="{510C5F4B-712F-6C01-5543-757BDDEC3128}"/>
          </ac:grpSpMkLst>
        </pc:grpChg>
        <pc:picChg chg="del mod">
          <ac:chgData name="Paul McSoley" userId="32e963b5-d96a-43ba-bf5f-431623ef50aa" providerId="ADAL" clId="{0FADC705-EE37-41AB-A23F-EA8B01D44CA9}" dt="2024-02-07T12:44:55.198" v="625" actId="478"/>
          <ac:picMkLst>
            <pc:docMk/>
            <pc:sldMk cId="98542169" sldId="11208"/>
            <ac:picMk id="4" creationId="{CAD59ED0-F2DE-C764-82D9-3EF6DAE48C1E}"/>
          </ac:picMkLst>
        </pc:picChg>
        <pc:picChg chg="add mod">
          <ac:chgData name="Paul McSoley" userId="32e963b5-d96a-43ba-bf5f-431623ef50aa" providerId="ADAL" clId="{0FADC705-EE37-41AB-A23F-EA8B01D44CA9}" dt="2024-02-07T12:54:09.093" v="1235" actId="1037"/>
          <ac:picMkLst>
            <pc:docMk/>
            <pc:sldMk cId="98542169" sldId="11208"/>
            <ac:picMk id="11" creationId="{C957F796-20CB-2FD5-5CAD-6BE84D56D128}"/>
          </ac:picMkLst>
        </pc:picChg>
        <pc:picChg chg="add mod">
          <ac:chgData name="Paul McSoley" userId="32e963b5-d96a-43ba-bf5f-431623ef50aa" providerId="ADAL" clId="{0FADC705-EE37-41AB-A23F-EA8B01D44CA9}" dt="2024-02-07T12:54:09.093" v="1235" actId="1037"/>
          <ac:picMkLst>
            <pc:docMk/>
            <pc:sldMk cId="98542169" sldId="11208"/>
            <ac:picMk id="12" creationId="{4CED7B04-0F6F-D629-1589-C3B6E1B2EB29}"/>
          </ac:picMkLst>
        </pc:picChg>
        <pc:picChg chg="add mod">
          <ac:chgData name="Paul McSoley" userId="32e963b5-d96a-43ba-bf5f-431623ef50aa" providerId="ADAL" clId="{0FADC705-EE37-41AB-A23F-EA8B01D44CA9}" dt="2024-02-07T12:54:09.093" v="1235" actId="1037"/>
          <ac:picMkLst>
            <pc:docMk/>
            <pc:sldMk cId="98542169" sldId="11208"/>
            <ac:picMk id="13" creationId="{C6E7A60A-D97A-78E6-860C-62B1AD9B40A2}"/>
          </ac:picMkLst>
        </pc:picChg>
        <pc:picChg chg="add mod">
          <ac:chgData name="Paul McSoley" userId="32e963b5-d96a-43ba-bf5f-431623ef50aa" providerId="ADAL" clId="{0FADC705-EE37-41AB-A23F-EA8B01D44CA9}" dt="2024-02-07T12:55:19.822" v="1255" actId="1035"/>
          <ac:picMkLst>
            <pc:docMk/>
            <pc:sldMk cId="98542169" sldId="11208"/>
            <ac:picMk id="49" creationId="{C0BF1960-C3DD-A58C-85BA-D136B6F4BEA3}"/>
          </ac:picMkLst>
        </pc:picChg>
        <pc:cxnChg chg="add del mod">
          <ac:chgData name="Paul McSoley" userId="32e963b5-d96a-43ba-bf5f-431623ef50aa" providerId="ADAL" clId="{0FADC705-EE37-41AB-A23F-EA8B01D44CA9}" dt="2024-02-07T12:54:12.249" v="1236" actId="478"/>
          <ac:cxnSpMkLst>
            <pc:docMk/>
            <pc:sldMk cId="98542169" sldId="11208"/>
            <ac:cxnSpMk id="28" creationId="{00167C58-E1D7-3F6A-F6FC-4BA9837C7E7C}"/>
          </ac:cxnSpMkLst>
        </pc:cxnChg>
        <pc:cxnChg chg="add del mod">
          <ac:chgData name="Paul McSoley" userId="32e963b5-d96a-43ba-bf5f-431623ef50aa" providerId="ADAL" clId="{0FADC705-EE37-41AB-A23F-EA8B01D44CA9}" dt="2024-02-07T12:53:21.941" v="1200" actId="478"/>
          <ac:cxnSpMkLst>
            <pc:docMk/>
            <pc:sldMk cId="98542169" sldId="11208"/>
            <ac:cxnSpMk id="29" creationId="{5331DE06-B6E7-44AE-BACB-0A4896D5EDD4}"/>
          </ac:cxnSpMkLst>
        </pc:cxnChg>
        <pc:cxnChg chg="add mod">
          <ac:chgData name="Paul McSoley" userId="32e963b5-d96a-43ba-bf5f-431623ef50aa" providerId="ADAL" clId="{0FADC705-EE37-41AB-A23F-EA8B01D44CA9}" dt="2024-02-07T12:53:35.132" v="1204" actId="14100"/>
          <ac:cxnSpMkLst>
            <pc:docMk/>
            <pc:sldMk cId="98542169" sldId="11208"/>
            <ac:cxnSpMk id="33" creationId="{2F39F591-E170-6D9C-E343-46560F697986}"/>
          </ac:cxnSpMkLst>
        </pc:cxnChg>
        <pc:cxnChg chg="add mod">
          <ac:chgData name="Paul McSoley" userId="32e963b5-d96a-43ba-bf5f-431623ef50aa" providerId="ADAL" clId="{0FADC705-EE37-41AB-A23F-EA8B01D44CA9}" dt="2024-02-07T12:53:41.372" v="1207" actId="14100"/>
          <ac:cxnSpMkLst>
            <pc:docMk/>
            <pc:sldMk cId="98542169" sldId="11208"/>
            <ac:cxnSpMk id="36" creationId="{E78EC713-CE66-342C-18C3-3582A264F09D}"/>
          </ac:cxnSpMkLst>
        </pc:cxnChg>
        <pc:cxnChg chg="add mod">
          <ac:chgData name="Paul McSoley" userId="32e963b5-d96a-43ba-bf5f-431623ef50aa" providerId="ADAL" clId="{0FADC705-EE37-41AB-A23F-EA8B01D44CA9}" dt="2024-02-07T12:53:48.724" v="1210" actId="14100"/>
          <ac:cxnSpMkLst>
            <pc:docMk/>
            <pc:sldMk cId="98542169" sldId="11208"/>
            <ac:cxnSpMk id="39" creationId="{3EE5BB97-2F5B-C466-45EA-C5EB03AC6493}"/>
          </ac:cxnSpMkLst>
        </pc:cxnChg>
        <pc:cxnChg chg="add mod">
          <ac:chgData name="Paul McSoley" userId="32e963b5-d96a-43ba-bf5f-431623ef50aa" providerId="ADAL" clId="{0FADC705-EE37-41AB-A23F-EA8B01D44CA9}" dt="2024-02-07T12:55:19.822" v="1255" actId="1035"/>
          <ac:cxnSpMkLst>
            <pc:docMk/>
            <pc:sldMk cId="98542169" sldId="11208"/>
            <ac:cxnSpMk id="42" creationId="{E9BC8F9F-9D87-1C1A-17CF-DA3FCDB58B7F}"/>
          </ac:cxnSpMkLst>
        </pc:cxnChg>
        <pc:cxnChg chg="add mod">
          <ac:chgData name="Paul McSoley" userId="32e963b5-d96a-43ba-bf5f-431623ef50aa" providerId="ADAL" clId="{0FADC705-EE37-41AB-A23F-EA8B01D44CA9}" dt="2024-02-07T12:54:27.698" v="1239" actId="692"/>
          <ac:cxnSpMkLst>
            <pc:docMk/>
            <pc:sldMk cId="98542169" sldId="11208"/>
            <ac:cxnSpMk id="45" creationId="{3137C799-EE5A-942F-74DA-70DB18282455}"/>
          </ac:cxnSpMkLst>
        </pc:cxnChg>
        <pc:cxnChg chg="add mod">
          <ac:chgData name="Paul McSoley" userId="32e963b5-d96a-43ba-bf5f-431623ef50aa" providerId="ADAL" clId="{0FADC705-EE37-41AB-A23F-EA8B01D44CA9}" dt="2024-02-07T12:54:38.573" v="1242" actId="14100"/>
          <ac:cxnSpMkLst>
            <pc:docMk/>
            <pc:sldMk cId="98542169" sldId="11208"/>
            <ac:cxnSpMk id="46" creationId="{4B9A35A3-252B-E057-3DB8-3D60BB4A1CA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78F59-BB41-4179-A61C-E4A9A855A02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FC16775-268C-49EB-B061-501F5D99E3AF}">
      <dgm:prSet phldrT="[Text]" custT="1"/>
      <dgm:spPr>
        <a:noFill/>
        <a:ln>
          <a:solidFill>
            <a:srgbClr val="9D172D"/>
          </a:solidFill>
        </a:ln>
      </dgm:spPr>
      <dgm:t>
        <a:bodyPr/>
        <a:lstStyle/>
        <a:p>
          <a:r>
            <a:rPr lang="en-GB" sz="1600" b="1" dirty="0">
              <a:solidFill>
                <a:schemeClr val="tx1"/>
              </a:solidFill>
            </a:rPr>
            <a:t>Purpose Groups</a:t>
          </a:r>
        </a:p>
      </dgm:t>
    </dgm:pt>
    <dgm:pt modelId="{88C8A592-D356-47D1-91C3-6E2D11D1611D}" type="parTrans" cxnId="{B4CA9011-1A8E-4834-9F26-AAA74757CF85}">
      <dgm:prSet/>
      <dgm:spPr/>
      <dgm:t>
        <a:bodyPr/>
        <a:lstStyle/>
        <a:p>
          <a:endParaRPr lang="en-GB" sz="1800">
            <a:solidFill>
              <a:schemeClr val="tx1"/>
            </a:solidFill>
          </a:endParaRPr>
        </a:p>
      </dgm:t>
    </dgm:pt>
    <dgm:pt modelId="{90597A41-3B41-4A80-B3D3-F5C3EE461A3D}" type="sibTrans" cxnId="{B4CA9011-1A8E-4834-9F26-AAA74757CF85}">
      <dgm:prSet custT="1"/>
      <dgm:spPr>
        <a:solidFill>
          <a:schemeClr val="bg1"/>
        </a:solidFill>
        <a:ln>
          <a:solidFill>
            <a:schemeClr val="tx1"/>
          </a:solidFill>
        </a:ln>
      </dgm:spPr>
      <dgm:t>
        <a:bodyPr/>
        <a:lstStyle/>
        <a:p>
          <a:endParaRPr lang="en-GB" sz="1800">
            <a:solidFill>
              <a:schemeClr val="tx1"/>
            </a:solidFill>
          </a:endParaRPr>
        </a:p>
      </dgm:t>
    </dgm:pt>
    <dgm:pt modelId="{1AD43C65-B0B9-4527-B21F-DD539DC9503F}" type="pres">
      <dgm:prSet presAssocID="{32378F59-BB41-4179-A61C-E4A9A855A02E}" presName="Name0" presStyleCnt="0">
        <dgm:presLayoutVars>
          <dgm:dir/>
          <dgm:animLvl val="lvl"/>
          <dgm:resizeHandles val="exact"/>
        </dgm:presLayoutVars>
      </dgm:prSet>
      <dgm:spPr/>
    </dgm:pt>
    <dgm:pt modelId="{C66CCE08-4B6F-46DB-B8AF-0EBA8BA38E96}" type="pres">
      <dgm:prSet presAssocID="{1FC16775-268C-49EB-B061-501F5D99E3AF}" presName="parTxOnly" presStyleLbl="node1" presStyleIdx="0" presStyleCnt="1" custScaleY="95668" custLinFactNeighborX="-21135" custLinFactNeighborY="-1460">
        <dgm:presLayoutVars>
          <dgm:chMax val="0"/>
          <dgm:chPref val="0"/>
          <dgm:bulletEnabled val="1"/>
        </dgm:presLayoutVars>
      </dgm:prSet>
      <dgm:spPr/>
    </dgm:pt>
  </dgm:ptLst>
  <dgm:cxnLst>
    <dgm:cxn modelId="{B4CA9011-1A8E-4834-9F26-AAA74757CF85}" srcId="{32378F59-BB41-4179-A61C-E4A9A855A02E}" destId="{1FC16775-268C-49EB-B061-501F5D99E3AF}" srcOrd="0" destOrd="0" parTransId="{88C8A592-D356-47D1-91C3-6E2D11D1611D}" sibTransId="{90597A41-3B41-4A80-B3D3-F5C3EE461A3D}"/>
    <dgm:cxn modelId="{B0B51677-571B-41FD-9374-0AF0BF947C6E}" type="presOf" srcId="{1FC16775-268C-49EB-B061-501F5D99E3AF}" destId="{C66CCE08-4B6F-46DB-B8AF-0EBA8BA38E96}" srcOrd="0" destOrd="0" presId="urn:microsoft.com/office/officeart/2005/8/layout/chevron1"/>
    <dgm:cxn modelId="{B6E62C84-E236-4B48-B7E4-F4E4341B1046}" type="presOf" srcId="{32378F59-BB41-4179-A61C-E4A9A855A02E}" destId="{1AD43C65-B0B9-4527-B21F-DD539DC9503F}" srcOrd="0" destOrd="0" presId="urn:microsoft.com/office/officeart/2005/8/layout/chevron1"/>
    <dgm:cxn modelId="{018CC4DB-7F00-409C-8CD3-CB9CB3F3CE83}" type="presParOf" srcId="{1AD43C65-B0B9-4527-B21F-DD539DC9503F}" destId="{C66CCE08-4B6F-46DB-B8AF-0EBA8BA38E96}"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78F59-BB41-4179-A61C-E4A9A855A02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FC16775-268C-49EB-B061-501F5D99E3AF}">
      <dgm:prSet phldrT="[Text]" custT="1"/>
      <dgm:spPr>
        <a:noFill/>
        <a:ln>
          <a:solidFill>
            <a:srgbClr val="9D172D"/>
          </a:solidFill>
        </a:ln>
      </dgm:spPr>
      <dgm:t>
        <a:bodyPr/>
        <a:lstStyle/>
        <a:p>
          <a:r>
            <a:rPr lang="en-GB" sz="1600" b="1" dirty="0">
              <a:solidFill>
                <a:schemeClr val="tx1"/>
              </a:solidFill>
            </a:rPr>
            <a:t>Shape</a:t>
          </a:r>
        </a:p>
      </dgm:t>
    </dgm:pt>
    <dgm:pt modelId="{88C8A592-D356-47D1-91C3-6E2D11D1611D}" type="parTrans" cxnId="{B4CA9011-1A8E-4834-9F26-AAA74757CF85}">
      <dgm:prSet/>
      <dgm:spPr/>
      <dgm:t>
        <a:bodyPr/>
        <a:lstStyle/>
        <a:p>
          <a:endParaRPr lang="en-GB" sz="1600">
            <a:solidFill>
              <a:schemeClr val="tx1"/>
            </a:solidFill>
          </a:endParaRPr>
        </a:p>
      </dgm:t>
    </dgm:pt>
    <dgm:pt modelId="{90597A41-3B41-4A80-B3D3-F5C3EE461A3D}" type="sibTrans" cxnId="{B4CA9011-1A8E-4834-9F26-AAA74757CF85}">
      <dgm:prSet custT="1"/>
      <dgm:spPr>
        <a:solidFill>
          <a:schemeClr val="bg1"/>
        </a:solidFill>
        <a:ln>
          <a:solidFill>
            <a:schemeClr val="tx1"/>
          </a:solidFill>
        </a:ln>
      </dgm:spPr>
      <dgm:t>
        <a:bodyPr/>
        <a:lstStyle/>
        <a:p>
          <a:endParaRPr lang="en-GB" sz="1600">
            <a:solidFill>
              <a:schemeClr val="tx1"/>
            </a:solidFill>
          </a:endParaRPr>
        </a:p>
      </dgm:t>
    </dgm:pt>
    <dgm:pt modelId="{1AD43C65-B0B9-4527-B21F-DD539DC9503F}" type="pres">
      <dgm:prSet presAssocID="{32378F59-BB41-4179-A61C-E4A9A855A02E}" presName="Name0" presStyleCnt="0">
        <dgm:presLayoutVars>
          <dgm:dir/>
          <dgm:animLvl val="lvl"/>
          <dgm:resizeHandles val="exact"/>
        </dgm:presLayoutVars>
      </dgm:prSet>
      <dgm:spPr/>
    </dgm:pt>
    <dgm:pt modelId="{C66CCE08-4B6F-46DB-B8AF-0EBA8BA38E96}" type="pres">
      <dgm:prSet presAssocID="{1FC16775-268C-49EB-B061-501F5D99E3AF}" presName="parTxOnly" presStyleLbl="node1" presStyleIdx="0" presStyleCnt="1" custLinFactNeighborX="-21135" custLinFactNeighborY="-1460">
        <dgm:presLayoutVars>
          <dgm:chMax val="0"/>
          <dgm:chPref val="0"/>
          <dgm:bulletEnabled val="1"/>
        </dgm:presLayoutVars>
      </dgm:prSet>
      <dgm:spPr/>
    </dgm:pt>
  </dgm:ptLst>
  <dgm:cxnLst>
    <dgm:cxn modelId="{B4CA9011-1A8E-4834-9F26-AAA74757CF85}" srcId="{32378F59-BB41-4179-A61C-E4A9A855A02E}" destId="{1FC16775-268C-49EB-B061-501F5D99E3AF}" srcOrd="0" destOrd="0" parTransId="{88C8A592-D356-47D1-91C3-6E2D11D1611D}" sibTransId="{90597A41-3B41-4A80-B3D3-F5C3EE461A3D}"/>
    <dgm:cxn modelId="{B0B51677-571B-41FD-9374-0AF0BF947C6E}" type="presOf" srcId="{1FC16775-268C-49EB-B061-501F5D99E3AF}" destId="{C66CCE08-4B6F-46DB-B8AF-0EBA8BA38E96}" srcOrd="0" destOrd="0" presId="urn:microsoft.com/office/officeart/2005/8/layout/chevron1"/>
    <dgm:cxn modelId="{B6E62C84-E236-4B48-B7E4-F4E4341B1046}" type="presOf" srcId="{32378F59-BB41-4179-A61C-E4A9A855A02E}" destId="{1AD43C65-B0B9-4527-B21F-DD539DC9503F}" srcOrd="0" destOrd="0" presId="urn:microsoft.com/office/officeart/2005/8/layout/chevron1"/>
    <dgm:cxn modelId="{018CC4DB-7F00-409C-8CD3-CB9CB3F3CE83}" type="presParOf" srcId="{1AD43C65-B0B9-4527-B21F-DD539DC9503F}" destId="{C66CCE08-4B6F-46DB-B8AF-0EBA8BA38E96}" srcOrd="0" destOrd="0" presId="urn:microsoft.com/office/officeart/2005/8/layout/chevron1"/>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78F59-BB41-4179-A61C-E4A9A855A02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FC16775-268C-49EB-B061-501F5D99E3AF}">
      <dgm:prSet phldrT="[Text]" custT="1"/>
      <dgm:spPr>
        <a:noFill/>
        <a:ln>
          <a:solidFill>
            <a:srgbClr val="9D172D"/>
          </a:solidFill>
        </a:ln>
      </dgm:spPr>
      <dgm:t>
        <a:bodyPr/>
        <a:lstStyle/>
        <a:p>
          <a:r>
            <a:rPr lang="en-GB" sz="1600" b="1" dirty="0">
              <a:solidFill>
                <a:schemeClr val="tx1"/>
              </a:solidFill>
            </a:rPr>
            <a:t>Space Risks</a:t>
          </a:r>
        </a:p>
      </dgm:t>
    </dgm:pt>
    <dgm:pt modelId="{88C8A592-D356-47D1-91C3-6E2D11D1611D}" type="parTrans" cxnId="{B4CA9011-1A8E-4834-9F26-AAA74757CF85}">
      <dgm:prSet/>
      <dgm:spPr/>
      <dgm:t>
        <a:bodyPr/>
        <a:lstStyle/>
        <a:p>
          <a:endParaRPr lang="en-GB" sz="1600">
            <a:solidFill>
              <a:schemeClr val="tx1"/>
            </a:solidFill>
          </a:endParaRPr>
        </a:p>
      </dgm:t>
    </dgm:pt>
    <dgm:pt modelId="{90597A41-3B41-4A80-B3D3-F5C3EE461A3D}" type="sibTrans" cxnId="{B4CA9011-1A8E-4834-9F26-AAA74757CF85}">
      <dgm:prSet custT="1"/>
      <dgm:spPr>
        <a:solidFill>
          <a:schemeClr val="bg1"/>
        </a:solidFill>
        <a:ln>
          <a:solidFill>
            <a:schemeClr val="tx1"/>
          </a:solidFill>
        </a:ln>
      </dgm:spPr>
      <dgm:t>
        <a:bodyPr/>
        <a:lstStyle/>
        <a:p>
          <a:endParaRPr lang="en-GB" sz="1600">
            <a:solidFill>
              <a:schemeClr val="tx1"/>
            </a:solidFill>
          </a:endParaRPr>
        </a:p>
      </dgm:t>
    </dgm:pt>
    <dgm:pt modelId="{1AD43C65-B0B9-4527-B21F-DD539DC9503F}" type="pres">
      <dgm:prSet presAssocID="{32378F59-BB41-4179-A61C-E4A9A855A02E}" presName="Name0" presStyleCnt="0">
        <dgm:presLayoutVars>
          <dgm:dir/>
          <dgm:animLvl val="lvl"/>
          <dgm:resizeHandles val="exact"/>
        </dgm:presLayoutVars>
      </dgm:prSet>
      <dgm:spPr/>
    </dgm:pt>
    <dgm:pt modelId="{C66CCE08-4B6F-46DB-B8AF-0EBA8BA38E96}" type="pres">
      <dgm:prSet presAssocID="{1FC16775-268C-49EB-B061-501F5D99E3AF}" presName="parTxOnly" presStyleLbl="node1" presStyleIdx="0" presStyleCnt="1" custLinFactNeighborX="-10112" custLinFactNeighborY="5900">
        <dgm:presLayoutVars>
          <dgm:chMax val="0"/>
          <dgm:chPref val="0"/>
          <dgm:bulletEnabled val="1"/>
        </dgm:presLayoutVars>
      </dgm:prSet>
      <dgm:spPr/>
    </dgm:pt>
  </dgm:ptLst>
  <dgm:cxnLst>
    <dgm:cxn modelId="{B4CA9011-1A8E-4834-9F26-AAA74757CF85}" srcId="{32378F59-BB41-4179-A61C-E4A9A855A02E}" destId="{1FC16775-268C-49EB-B061-501F5D99E3AF}" srcOrd="0" destOrd="0" parTransId="{88C8A592-D356-47D1-91C3-6E2D11D1611D}" sibTransId="{90597A41-3B41-4A80-B3D3-F5C3EE461A3D}"/>
    <dgm:cxn modelId="{B0B51677-571B-41FD-9374-0AF0BF947C6E}" type="presOf" srcId="{1FC16775-268C-49EB-B061-501F5D99E3AF}" destId="{C66CCE08-4B6F-46DB-B8AF-0EBA8BA38E96}" srcOrd="0" destOrd="0" presId="urn:microsoft.com/office/officeart/2005/8/layout/chevron1"/>
    <dgm:cxn modelId="{B6E62C84-E236-4B48-B7E4-F4E4341B1046}" type="presOf" srcId="{32378F59-BB41-4179-A61C-E4A9A855A02E}" destId="{1AD43C65-B0B9-4527-B21F-DD539DC9503F}" srcOrd="0" destOrd="0" presId="urn:microsoft.com/office/officeart/2005/8/layout/chevron1"/>
    <dgm:cxn modelId="{018CC4DB-7F00-409C-8CD3-CB9CB3F3CE83}" type="presParOf" srcId="{1AD43C65-B0B9-4527-B21F-DD539DC9503F}" destId="{C66CCE08-4B6F-46DB-B8AF-0EBA8BA38E96}" srcOrd="0" destOrd="0" presId="urn:microsoft.com/office/officeart/2005/8/layout/chevron1"/>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378F59-BB41-4179-A61C-E4A9A855A02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FC16775-268C-49EB-B061-501F5D99E3AF}">
      <dgm:prSet phldrT="[Text]" custT="1"/>
      <dgm:spPr>
        <a:noFill/>
        <a:ln>
          <a:solidFill>
            <a:srgbClr val="9D172D"/>
          </a:solidFill>
        </a:ln>
      </dgm:spPr>
      <dgm:t>
        <a:bodyPr/>
        <a:lstStyle/>
        <a:p>
          <a:r>
            <a:rPr lang="en-GB" sz="1600" b="1" dirty="0">
              <a:solidFill>
                <a:schemeClr val="tx1"/>
              </a:solidFill>
            </a:rPr>
            <a:t>Form &amp; Space type</a:t>
          </a:r>
        </a:p>
      </dgm:t>
    </dgm:pt>
    <dgm:pt modelId="{88C8A592-D356-47D1-91C3-6E2D11D1611D}" type="parTrans" cxnId="{B4CA9011-1A8E-4834-9F26-AAA74757CF85}">
      <dgm:prSet/>
      <dgm:spPr/>
      <dgm:t>
        <a:bodyPr/>
        <a:lstStyle/>
        <a:p>
          <a:endParaRPr lang="en-GB" sz="1600">
            <a:solidFill>
              <a:schemeClr val="tx1"/>
            </a:solidFill>
          </a:endParaRPr>
        </a:p>
      </dgm:t>
    </dgm:pt>
    <dgm:pt modelId="{90597A41-3B41-4A80-B3D3-F5C3EE461A3D}" type="sibTrans" cxnId="{B4CA9011-1A8E-4834-9F26-AAA74757CF85}">
      <dgm:prSet custT="1"/>
      <dgm:spPr>
        <a:solidFill>
          <a:schemeClr val="bg1"/>
        </a:solidFill>
        <a:ln>
          <a:solidFill>
            <a:schemeClr val="tx1"/>
          </a:solidFill>
        </a:ln>
      </dgm:spPr>
      <dgm:t>
        <a:bodyPr/>
        <a:lstStyle/>
        <a:p>
          <a:endParaRPr lang="en-GB" sz="1600">
            <a:solidFill>
              <a:schemeClr val="tx1"/>
            </a:solidFill>
          </a:endParaRPr>
        </a:p>
      </dgm:t>
    </dgm:pt>
    <dgm:pt modelId="{1AD43C65-B0B9-4527-B21F-DD539DC9503F}" type="pres">
      <dgm:prSet presAssocID="{32378F59-BB41-4179-A61C-E4A9A855A02E}" presName="Name0" presStyleCnt="0">
        <dgm:presLayoutVars>
          <dgm:dir/>
          <dgm:animLvl val="lvl"/>
          <dgm:resizeHandles val="exact"/>
        </dgm:presLayoutVars>
      </dgm:prSet>
      <dgm:spPr/>
    </dgm:pt>
    <dgm:pt modelId="{C66CCE08-4B6F-46DB-B8AF-0EBA8BA38E96}" type="pres">
      <dgm:prSet presAssocID="{1FC16775-268C-49EB-B061-501F5D99E3AF}" presName="parTxOnly" presStyleLbl="node1" presStyleIdx="0" presStyleCnt="1" custLinFactNeighborX="-21135" custLinFactNeighborY="-1460">
        <dgm:presLayoutVars>
          <dgm:chMax val="0"/>
          <dgm:chPref val="0"/>
          <dgm:bulletEnabled val="1"/>
        </dgm:presLayoutVars>
      </dgm:prSet>
      <dgm:spPr/>
    </dgm:pt>
  </dgm:ptLst>
  <dgm:cxnLst>
    <dgm:cxn modelId="{B4CA9011-1A8E-4834-9F26-AAA74757CF85}" srcId="{32378F59-BB41-4179-A61C-E4A9A855A02E}" destId="{1FC16775-268C-49EB-B061-501F5D99E3AF}" srcOrd="0" destOrd="0" parTransId="{88C8A592-D356-47D1-91C3-6E2D11D1611D}" sibTransId="{90597A41-3B41-4A80-B3D3-F5C3EE461A3D}"/>
    <dgm:cxn modelId="{B0B51677-571B-41FD-9374-0AF0BF947C6E}" type="presOf" srcId="{1FC16775-268C-49EB-B061-501F5D99E3AF}" destId="{C66CCE08-4B6F-46DB-B8AF-0EBA8BA38E96}" srcOrd="0" destOrd="0" presId="urn:microsoft.com/office/officeart/2005/8/layout/chevron1"/>
    <dgm:cxn modelId="{B6E62C84-E236-4B48-B7E4-F4E4341B1046}" type="presOf" srcId="{32378F59-BB41-4179-A61C-E4A9A855A02E}" destId="{1AD43C65-B0B9-4527-B21F-DD539DC9503F}" srcOrd="0" destOrd="0" presId="urn:microsoft.com/office/officeart/2005/8/layout/chevron1"/>
    <dgm:cxn modelId="{018CC4DB-7F00-409C-8CD3-CB9CB3F3CE83}" type="presParOf" srcId="{1AD43C65-B0B9-4527-B21F-DD539DC9503F}" destId="{C66CCE08-4B6F-46DB-B8AF-0EBA8BA38E96}" srcOrd="0" destOrd="0" presId="urn:microsoft.com/office/officeart/2005/8/layout/chevron1"/>
  </dgm:cxnLst>
  <dgm:bg/>
  <dgm:whole/>
  <dgm:extLst>
    <a:ext uri="http://schemas.microsoft.com/office/drawing/2008/diagram">
      <dsp:dataModelExt xmlns:dsp="http://schemas.microsoft.com/office/drawing/2008/diagram" relId="rId6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378F59-BB41-4179-A61C-E4A9A855A02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FC16775-268C-49EB-B061-501F5D99E3AF}">
      <dgm:prSet phldrT="[Text]" custT="1"/>
      <dgm:spPr>
        <a:noFill/>
        <a:ln>
          <a:solidFill>
            <a:srgbClr val="9D172D"/>
          </a:solidFill>
        </a:ln>
      </dgm:spPr>
      <dgm:t>
        <a:bodyPr/>
        <a:lstStyle/>
        <a:p>
          <a:r>
            <a:rPr lang="en-GB" sz="1600" b="1" dirty="0">
              <a:solidFill>
                <a:schemeClr val="tx1"/>
              </a:solidFill>
            </a:rPr>
            <a:t>Purpose Groups</a:t>
          </a:r>
        </a:p>
      </dgm:t>
    </dgm:pt>
    <dgm:pt modelId="{88C8A592-D356-47D1-91C3-6E2D11D1611D}" type="parTrans" cxnId="{B4CA9011-1A8E-4834-9F26-AAA74757CF85}">
      <dgm:prSet/>
      <dgm:spPr/>
      <dgm:t>
        <a:bodyPr/>
        <a:lstStyle/>
        <a:p>
          <a:endParaRPr lang="en-GB" sz="1800">
            <a:solidFill>
              <a:schemeClr val="tx1"/>
            </a:solidFill>
          </a:endParaRPr>
        </a:p>
      </dgm:t>
    </dgm:pt>
    <dgm:pt modelId="{90597A41-3B41-4A80-B3D3-F5C3EE461A3D}" type="sibTrans" cxnId="{B4CA9011-1A8E-4834-9F26-AAA74757CF85}">
      <dgm:prSet custT="1"/>
      <dgm:spPr>
        <a:solidFill>
          <a:schemeClr val="bg1"/>
        </a:solidFill>
        <a:ln>
          <a:solidFill>
            <a:schemeClr val="tx1"/>
          </a:solidFill>
        </a:ln>
      </dgm:spPr>
      <dgm:t>
        <a:bodyPr/>
        <a:lstStyle/>
        <a:p>
          <a:endParaRPr lang="en-GB" sz="1800">
            <a:solidFill>
              <a:schemeClr val="tx1"/>
            </a:solidFill>
          </a:endParaRPr>
        </a:p>
      </dgm:t>
    </dgm:pt>
    <dgm:pt modelId="{1AD43C65-B0B9-4527-B21F-DD539DC9503F}" type="pres">
      <dgm:prSet presAssocID="{32378F59-BB41-4179-A61C-E4A9A855A02E}" presName="Name0" presStyleCnt="0">
        <dgm:presLayoutVars>
          <dgm:dir/>
          <dgm:animLvl val="lvl"/>
          <dgm:resizeHandles val="exact"/>
        </dgm:presLayoutVars>
      </dgm:prSet>
      <dgm:spPr/>
    </dgm:pt>
    <dgm:pt modelId="{C66CCE08-4B6F-46DB-B8AF-0EBA8BA38E96}" type="pres">
      <dgm:prSet presAssocID="{1FC16775-268C-49EB-B061-501F5D99E3AF}" presName="parTxOnly" presStyleLbl="node1" presStyleIdx="0" presStyleCnt="1" custScaleY="95668" custLinFactNeighborX="-21135" custLinFactNeighborY="-1460">
        <dgm:presLayoutVars>
          <dgm:chMax val="0"/>
          <dgm:chPref val="0"/>
          <dgm:bulletEnabled val="1"/>
        </dgm:presLayoutVars>
      </dgm:prSet>
      <dgm:spPr/>
    </dgm:pt>
  </dgm:ptLst>
  <dgm:cxnLst>
    <dgm:cxn modelId="{B4CA9011-1A8E-4834-9F26-AAA74757CF85}" srcId="{32378F59-BB41-4179-A61C-E4A9A855A02E}" destId="{1FC16775-268C-49EB-B061-501F5D99E3AF}" srcOrd="0" destOrd="0" parTransId="{88C8A592-D356-47D1-91C3-6E2D11D1611D}" sibTransId="{90597A41-3B41-4A80-B3D3-F5C3EE461A3D}"/>
    <dgm:cxn modelId="{B0B51677-571B-41FD-9374-0AF0BF947C6E}" type="presOf" srcId="{1FC16775-268C-49EB-B061-501F5D99E3AF}" destId="{C66CCE08-4B6F-46DB-B8AF-0EBA8BA38E96}" srcOrd="0" destOrd="0" presId="urn:microsoft.com/office/officeart/2005/8/layout/chevron1"/>
    <dgm:cxn modelId="{B6E62C84-E236-4B48-B7E4-F4E4341B1046}" type="presOf" srcId="{32378F59-BB41-4179-A61C-E4A9A855A02E}" destId="{1AD43C65-B0B9-4527-B21F-DD539DC9503F}" srcOrd="0" destOrd="0" presId="urn:microsoft.com/office/officeart/2005/8/layout/chevron1"/>
    <dgm:cxn modelId="{018CC4DB-7F00-409C-8CD3-CB9CB3F3CE83}" type="presParOf" srcId="{1AD43C65-B0B9-4527-B21F-DD539DC9503F}" destId="{C66CCE08-4B6F-46DB-B8AF-0EBA8BA38E96}"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378F59-BB41-4179-A61C-E4A9A855A02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FC16775-268C-49EB-B061-501F5D99E3AF}">
      <dgm:prSet phldrT="[Text]" custT="1"/>
      <dgm:spPr>
        <a:noFill/>
        <a:ln>
          <a:solidFill>
            <a:srgbClr val="9D172D"/>
          </a:solidFill>
        </a:ln>
      </dgm:spPr>
      <dgm:t>
        <a:bodyPr/>
        <a:lstStyle/>
        <a:p>
          <a:r>
            <a:rPr lang="en-GB" sz="1600" b="1" dirty="0">
              <a:solidFill>
                <a:schemeClr val="tx1"/>
              </a:solidFill>
            </a:rPr>
            <a:t>Shape</a:t>
          </a:r>
        </a:p>
      </dgm:t>
    </dgm:pt>
    <dgm:pt modelId="{88C8A592-D356-47D1-91C3-6E2D11D1611D}" type="parTrans" cxnId="{B4CA9011-1A8E-4834-9F26-AAA74757CF85}">
      <dgm:prSet/>
      <dgm:spPr/>
      <dgm:t>
        <a:bodyPr/>
        <a:lstStyle/>
        <a:p>
          <a:endParaRPr lang="en-GB" sz="1600">
            <a:solidFill>
              <a:schemeClr val="tx1"/>
            </a:solidFill>
          </a:endParaRPr>
        </a:p>
      </dgm:t>
    </dgm:pt>
    <dgm:pt modelId="{90597A41-3B41-4A80-B3D3-F5C3EE461A3D}" type="sibTrans" cxnId="{B4CA9011-1A8E-4834-9F26-AAA74757CF85}">
      <dgm:prSet custT="1"/>
      <dgm:spPr>
        <a:solidFill>
          <a:schemeClr val="bg1"/>
        </a:solidFill>
        <a:ln>
          <a:solidFill>
            <a:schemeClr val="tx1"/>
          </a:solidFill>
        </a:ln>
      </dgm:spPr>
      <dgm:t>
        <a:bodyPr/>
        <a:lstStyle/>
        <a:p>
          <a:endParaRPr lang="en-GB" sz="1600">
            <a:solidFill>
              <a:schemeClr val="tx1"/>
            </a:solidFill>
          </a:endParaRPr>
        </a:p>
      </dgm:t>
    </dgm:pt>
    <dgm:pt modelId="{1AD43C65-B0B9-4527-B21F-DD539DC9503F}" type="pres">
      <dgm:prSet presAssocID="{32378F59-BB41-4179-A61C-E4A9A855A02E}" presName="Name0" presStyleCnt="0">
        <dgm:presLayoutVars>
          <dgm:dir/>
          <dgm:animLvl val="lvl"/>
          <dgm:resizeHandles val="exact"/>
        </dgm:presLayoutVars>
      </dgm:prSet>
      <dgm:spPr/>
    </dgm:pt>
    <dgm:pt modelId="{C66CCE08-4B6F-46DB-B8AF-0EBA8BA38E96}" type="pres">
      <dgm:prSet presAssocID="{1FC16775-268C-49EB-B061-501F5D99E3AF}" presName="parTxOnly" presStyleLbl="node1" presStyleIdx="0" presStyleCnt="1" custLinFactNeighborX="-21135" custLinFactNeighborY="-1460">
        <dgm:presLayoutVars>
          <dgm:chMax val="0"/>
          <dgm:chPref val="0"/>
          <dgm:bulletEnabled val="1"/>
        </dgm:presLayoutVars>
      </dgm:prSet>
      <dgm:spPr/>
    </dgm:pt>
  </dgm:ptLst>
  <dgm:cxnLst>
    <dgm:cxn modelId="{B4CA9011-1A8E-4834-9F26-AAA74757CF85}" srcId="{32378F59-BB41-4179-A61C-E4A9A855A02E}" destId="{1FC16775-268C-49EB-B061-501F5D99E3AF}" srcOrd="0" destOrd="0" parTransId="{88C8A592-D356-47D1-91C3-6E2D11D1611D}" sibTransId="{90597A41-3B41-4A80-B3D3-F5C3EE461A3D}"/>
    <dgm:cxn modelId="{B0B51677-571B-41FD-9374-0AF0BF947C6E}" type="presOf" srcId="{1FC16775-268C-49EB-B061-501F5D99E3AF}" destId="{C66CCE08-4B6F-46DB-B8AF-0EBA8BA38E96}" srcOrd="0" destOrd="0" presId="urn:microsoft.com/office/officeart/2005/8/layout/chevron1"/>
    <dgm:cxn modelId="{B6E62C84-E236-4B48-B7E4-F4E4341B1046}" type="presOf" srcId="{32378F59-BB41-4179-A61C-E4A9A855A02E}" destId="{1AD43C65-B0B9-4527-B21F-DD539DC9503F}" srcOrd="0" destOrd="0" presId="urn:microsoft.com/office/officeart/2005/8/layout/chevron1"/>
    <dgm:cxn modelId="{018CC4DB-7F00-409C-8CD3-CB9CB3F3CE83}" type="presParOf" srcId="{1AD43C65-B0B9-4527-B21F-DD539DC9503F}" destId="{C66CCE08-4B6F-46DB-B8AF-0EBA8BA38E96}" srcOrd="0" destOrd="0" presId="urn:microsoft.com/office/officeart/2005/8/layout/chevron1"/>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378F59-BB41-4179-A61C-E4A9A855A02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FC16775-268C-49EB-B061-501F5D99E3AF}">
      <dgm:prSet phldrT="[Text]" custT="1"/>
      <dgm:spPr>
        <a:noFill/>
        <a:ln>
          <a:solidFill>
            <a:srgbClr val="9D172D"/>
          </a:solidFill>
        </a:ln>
      </dgm:spPr>
      <dgm:t>
        <a:bodyPr/>
        <a:lstStyle/>
        <a:p>
          <a:r>
            <a:rPr lang="en-GB" sz="1600" b="1" dirty="0">
              <a:solidFill>
                <a:schemeClr val="tx1"/>
              </a:solidFill>
            </a:rPr>
            <a:t>Form &amp; Space type</a:t>
          </a:r>
        </a:p>
      </dgm:t>
    </dgm:pt>
    <dgm:pt modelId="{88C8A592-D356-47D1-91C3-6E2D11D1611D}" type="parTrans" cxnId="{B4CA9011-1A8E-4834-9F26-AAA74757CF85}">
      <dgm:prSet/>
      <dgm:spPr/>
      <dgm:t>
        <a:bodyPr/>
        <a:lstStyle/>
        <a:p>
          <a:endParaRPr lang="en-GB" sz="1600">
            <a:solidFill>
              <a:schemeClr val="tx1"/>
            </a:solidFill>
          </a:endParaRPr>
        </a:p>
      </dgm:t>
    </dgm:pt>
    <dgm:pt modelId="{90597A41-3B41-4A80-B3D3-F5C3EE461A3D}" type="sibTrans" cxnId="{B4CA9011-1A8E-4834-9F26-AAA74757CF85}">
      <dgm:prSet custT="1"/>
      <dgm:spPr>
        <a:solidFill>
          <a:schemeClr val="bg1"/>
        </a:solidFill>
        <a:ln>
          <a:solidFill>
            <a:schemeClr val="tx1"/>
          </a:solidFill>
        </a:ln>
      </dgm:spPr>
      <dgm:t>
        <a:bodyPr/>
        <a:lstStyle/>
        <a:p>
          <a:endParaRPr lang="en-GB" sz="1600">
            <a:solidFill>
              <a:schemeClr val="tx1"/>
            </a:solidFill>
          </a:endParaRPr>
        </a:p>
      </dgm:t>
    </dgm:pt>
    <dgm:pt modelId="{1AD43C65-B0B9-4527-B21F-DD539DC9503F}" type="pres">
      <dgm:prSet presAssocID="{32378F59-BB41-4179-A61C-E4A9A855A02E}" presName="Name0" presStyleCnt="0">
        <dgm:presLayoutVars>
          <dgm:dir/>
          <dgm:animLvl val="lvl"/>
          <dgm:resizeHandles val="exact"/>
        </dgm:presLayoutVars>
      </dgm:prSet>
      <dgm:spPr/>
    </dgm:pt>
    <dgm:pt modelId="{C66CCE08-4B6F-46DB-B8AF-0EBA8BA38E96}" type="pres">
      <dgm:prSet presAssocID="{1FC16775-268C-49EB-B061-501F5D99E3AF}" presName="parTxOnly" presStyleLbl="node1" presStyleIdx="0" presStyleCnt="1" custLinFactNeighborX="-21135" custLinFactNeighborY="-1460">
        <dgm:presLayoutVars>
          <dgm:chMax val="0"/>
          <dgm:chPref val="0"/>
          <dgm:bulletEnabled val="1"/>
        </dgm:presLayoutVars>
      </dgm:prSet>
      <dgm:spPr/>
    </dgm:pt>
  </dgm:ptLst>
  <dgm:cxnLst>
    <dgm:cxn modelId="{B4CA9011-1A8E-4834-9F26-AAA74757CF85}" srcId="{32378F59-BB41-4179-A61C-E4A9A855A02E}" destId="{1FC16775-268C-49EB-B061-501F5D99E3AF}" srcOrd="0" destOrd="0" parTransId="{88C8A592-D356-47D1-91C3-6E2D11D1611D}" sibTransId="{90597A41-3B41-4A80-B3D3-F5C3EE461A3D}"/>
    <dgm:cxn modelId="{B0B51677-571B-41FD-9374-0AF0BF947C6E}" type="presOf" srcId="{1FC16775-268C-49EB-B061-501F5D99E3AF}" destId="{C66CCE08-4B6F-46DB-B8AF-0EBA8BA38E96}" srcOrd="0" destOrd="0" presId="urn:microsoft.com/office/officeart/2005/8/layout/chevron1"/>
    <dgm:cxn modelId="{B6E62C84-E236-4B48-B7E4-F4E4341B1046}" type="presOf" srcId="{32378F59-BB41-4179-A61C-E4A9A855A02E}" destId="{1AD43C65-B0B9-4527-B21F-DD539DC9503F}" srcOrd="0" destOrd="0" presId="urn:microsoft.com/office/officeart/2005/8/layout/chevron1"/>
    <dgm:cxn modelId="{018CC4DB-7F00-409C-8CD3-CB9CB3F3CE83}" type="presParOf" srcId="{1AD43C65-B0B9-4527-B21F-DD539DC9503F}" destId="{C66CCE08-4B6F-46DB-B8AF-0EBA8BA38E96}" srcOrd="0" destOrd="0" presId="urn:microsoft.com/office/officeart/2005/8/layout/chevron1"/>
  </dgm:cxnLst>
  <dgm:bg/>
  <dgm:whole/>
  <dgm:extLst>
    <a:ext uri="http://schemas.microsoft.com/office/drawing/2008/diagram">
      <dsp:dataModelExt xmlns:dsp="http://schemas.microsoft.com/office/drawing/2008/diagram" relId="rId4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378F59-BB41-4179-A61C-E4A9A855A02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FC16775-268C-49EB-B061-501F5D99E3AF}">
      <dgm:prSet phldrT="[Text]" custT="1"/>
      <dgm:spPr>
        <a:noFill/>
        <a:ln>
          <a:solidFill>
            <a:srgbClr val="9D172D"/>
          </a:solidFill>
        </a:ln>
      </dgm:spPr>
      <dgm:t>
        <a:bodyPr/>
        <a:lstStyle/>
        <a:p>
          <a:r>
            <a:rPr lang="en-GB" sz="1600" b="1" dirty="0">
              <a:solidFill>
                <a:schemeClr val="tx1"/>
              </a:solidFill>
            </a:rPr>
            <a:t>Space Risks</a:t>
          </a:r>
        </a:p>
      </dgm:t>
    </dgm:pt>
    <dgm:pt modelId="{88C8A592-D356-47D1-91C3-6E2D11D1611D}" type="parTrans" cxnId="{B4CA9011-1A8E-4834-9F26-AAA74757CF85}">
      <dgm:prSet/>
      <dgm:spPr/>
      <dgm:t>
        <a:bodyPr/>
        <a:lstStyle/>
        <a:p>
          <a:endParaRPr lang="en-GB" sz="1600">
            <a:solidFill>
              <a:schemeClr val="tx1"/>
            </a:solidFill>
          </a:endParaRPr>
        </a:p>
      </dgm:t>
    </dgm:pt>
    <dgm:pt modelId="{90597A41-3B41-4A80-B3D3-F5C3EE461A3D}" type="sibTrans" cxnId="{B4CA9011-1A8E-4834-9F26-AAA74757CF85}">
      <dgm:prSet custT="1"/>
      <dgm:spPr>
        <a:solidFill>
          <a:schemeClr val="bg1"/>
        </a:solidFill>
        <a:ln>
          <a:solidFill>
            <a:schemeClr val="tx1"/>
          </a:solidFill>
        </a:ln>
      </dgm:spPr>
      <dgm:t>
        <a:bodyPr/>
        <a:lstStyle/>
        <a:p>
          <a:endParaRPr lang="en-GB" sz="1600">
            <a:solidFill>
              <a:schemeClr val="tx1"/>
            </a:solidFill>
          </a:endParaRPr>
        </a:p>
      </dgm:t>
    </dgm:pt>
    <dgm:pt modelId="{1AD43C65-B0B9-4527-B21F-DD539DC9503F}" type="pres">
      <dgm:prSet presAssocID="{32378F59-BB41-4179-A61C-E4A9A855A02E}" presName="Name0" presStyleCnt="0">
        <dgm:presLayoutVars>
          <dgm:dir/>
          <dgm:animLvl val="lvl"/>
          <dgm:resizeHandles val="exact"/>
        </dgm:presLayoutVars>
      </dgm:prSet>
      <dgm:spPr/>
    </dgm:pt>
    <dgm:pt modelId="{C66CCE08-4B6F-46DB-B8AF-0EBA8BA38E96}" type="pres">
      <dgm:prSet presAssocID="{1FC16775-268C-49EB-B061-501F5D99E3AF}" presName="parTxOnly" presStyleLbl="node1" presStyleIdx="0" presStyleCnt="1" custLinFactNeighborX="-10112" custLinFactNeighborY="5900">
        <dgm:presLayoutVars>
          <dgm:chMax val="0"/>
          <dgm:chPref val="0"/>
          <dgm:bulletEnabled val="1"/>
        </dgm:presLayoutVars>
      </dgm:prSet>
      <dgm:spPr/>
    </dgm:pt>
  </dgm:ptLst>
  <dgm:cxnLst>
    <dgm:cxn modelId="{B4CA9011-1A8E-4834-9F26-AAA74757CF85}" srcId="{32378F59-BB41-4179-A61C-E4A9A855A02E}" destId="{1FC16775-268C-49EB-B061-501F5D99E3AF}" srcOrd="0" destOrd="0" parTransId="{88C8A592-D356-47D1-91C3-6E2D11D1611D}" sibTransId="{90597A41-3B41-4A80-B3D3-F5C3EE461A3D}"/>
    <dgm:cxn modelId="{B0B51677-571B-41FD-9374-0AF0BF947C6E}" type="presOf" srcId="{1FC16775-268C-49EB-B061-501F5D99E3AF}" destId="{C66CCE08-4B6F-46DB-B8AF-0EBA8BA38E96}" srcOrd="0" destOrd="0" presId="urn:microsoft.com/office/officeart/2005/8/layout/chevron1"/>
    <dgm:cxn modelId="{B6E62C84-E236-4B48-B7E4-F4E4341B1046}" type="presOf" srcId="{32378F59-BB41-4179-A61C-E4A9A855A02E}" destId="{1AD43C65-B0B9-4527-B21F-DD539DC9503F}" srcOrd="0" destOrd="0" presId="urn:microsoft.com/office/officeart/2005/8/layout/chevron1"/>
    <dgm:cxn modelId="{018CC4DB-7F00-409C-8CD3-CB9CB3F3CE83}" type="presParOf" srcId="{1AD43C65-B0B9-4527-B21F-DD539DC9503F}" destId="{C66CCE08-4B6F-46DB-B8AF-0EBA8BA38E96}" srcOrd="0" destOrd="0" presId="urn:microsoft.com/office/officeart/2005/8/layout/chevron1"/>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CE08-4B6F-46DB-B8AF-0EBA8BA38E96}">
      <dsp:nvSpPr>
        <dsp:cNvPr id="0" name=""/>
        <dsp:cNvSpPr/>
      </dsp:nvSpPr>
      <dsp:spPr>
        <a:xfrm>
          <a:off x="0" y="352852"/>
          <a:ext cx="1754038" cy="671221"/>
        </a:xfrm>
        <a:prstGeom prst="chevron">
          <a:avLst/>
        </a:prstGeom>
        <a:noFill/>
        <a:ln w="12700" cap="flat" cmpd="sng" algn="ctr">
          <a:solidFill>
            <a:srgbClr val="9D17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Purpose Groups</a:t>
          </a:r>
        </a:p>
      </dsp:txBody>
      <dsp:txXfrm>
        <a:off x="335611" y="352852"/>
        <a:ext cx="1082817" cy="671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CE08-4B6F-46DB-B8AF-0EBA8BA38E96}">
      <dsp:nvSpPr>
        <dsp:cNvPr id="0" name=""/>
        <dsp:cNvSpPr/>
      </dsp:nvSpPr>
      <dsp:spPr>
        <a:xfrm>
          <a:off x="0" y="266357"/>
          <a:ext cx="1612966" cy="645186"/>
        </a:xfrm>
        <a:prstGeom prst="chevron">
          <a:avLst/>
        </a:prstGeom>
        <a:noFill/>
        <a:ln w="12700" cap="flat" cmpd="sng" algn="ctr">
          <a:solidFill>
            <a:srgbClr val="9D17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Shape</a:t>
          </a:r>
        </a:p>
      </dsp:txBody>
      <dsp:txXfrm>
        <a:off x="322593" y="266357"/>
        <a:ext cx="967780" cy="645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CE08-4B6F-46DB-B8AF-0EBA8BA38E96}">
      <dsp:nvSpPr>
        <dsp:cNvPr id="0" name=""/>
        <dsp:cNvSpPr/>
      </dsp:nvSpPr>
      <dsp:spPr>
        <a:xfrm>
          <a:off x="0" y="313843"/>
          <a:ext cx="1612966" cy="645186"/>
        </a:xfrm>
        <a:prstGeom prst="chevron">
          <a:avLst/>
        </a:prstGeom>
        <a:noFill/>
        <a:ln w="12700" cap="flat" cmpd="sng" algn="ctr">
          <a:solidFill>
            <a:srgbClr val="9D17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Space Risks</a:t>
          </a:r>
        </a:p>
      </dsp:txBody>
      <dsp:txXfrm>
        <a:off x="322593" y="313843"/>
        <a:ext cx="967780" cy="645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CE08-4B6F-46DB-B8AF-0EBA8BA38E96}">
      <dsp:nvSpPr>
        <dsp:cNvPr id="0" name=""/>
        <dsp:cNvSpPr/>
      </dsp:nvSpPr>
      <dsp:spPr>
        <a:xfrm>
          <a:off x="0" y="266681"/>
          <a:ext cx="1611390" cy="644556"/>
        </a:xfrm>
        <a:prstGeom prst="chevron">
          <a:avLst/>
        </a:prstGeom>
        <a:noFill/>
        <a:ln w="12700" cap="flat" cmpd="sng" algn="ctr">
          <a:solidFill>
            <a:srgbClr val="9D17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Form &amp; Space type</a:t>
          </a:r>
        </a:p>
      </dsp:txBody>
      <dsp:txXfrm>
        <a:off x="322278" y="266681"/>
        <a:ext cx="966834" cy="644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CE08-4B6F-46DB-B8AF-0EBA8BA38E96}">
      <dsp:nvSpPr>
        <dsp:cNvPr id="0" name=""/>
        <dsp:cNvSpPr/>
      </dsp:nvSpPr>
      <dsp:spPr>
        <a:xfrm>
          <a:off x="0" y="352852"/>
          <a:ext cx="1754038" cy="671221"/>
        </a:xfrm>
        <a:prstGeom prst="chevron">
          <a:avLst/>
        </a:prstGeom>
        <a:noFill/>
        <a:ln w="12700" cap="flat" cmpd="sng" algn="ctr">
          <a:solidFill>
            <a:srgbClr val="9D17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Purpose Groups</a:t>
          </a:r>
        </a:p>
      </dsp:txBody>
      <dsp:txXfrm>
        <a:off x="335611" y="352852"/>
        <a:ext cx="1082817" cy="6712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CE08-4B6F-46DB-B8AF-0EBA8BA38E96}">
      <dsp:nvSpPr>
        <dsp:cNvPr id="0" name=""/>
        <dsp:cNvSpPr/>
      </dsp:nvSpPr>
      <dsp:spPr>
        <a:xfrm>
          <a:off x="0" y="266357"/>
          <a:ext cx="1612966" cy="645186"/>
        </a:xfrm>
        <a:prstGeom prst="chevron">
          <a:avLst/>
        </a:prstGeom>
        <a:noFill/>
        <a:ln w="12700" cap="flat" cmpd="sng" algn="ctr">
          <a:solidFill>
            <a:srgbClr val="9D17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Shape</a:t>
          </a:r>
        </a:p>
      </dsp:txBody>
      <dsp:txXfrm>
        <a:off x="322593" y="266357"/>
        <a:ext cx="967780" cy="645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CE08-4B6F-46DB-B8AF-0EBA8BA38E96}">
      <dsp:nvSpPr>
        <dsp:cNvPr id="0" name=""/>
        <dsp:cNvSpPr/>
      </dsp:nvSpPr>
      <dsp:spPr>
        <a:xfrm>
          <a:off x="0" y="266681"/>
          <a:ext cx="1611390" cy="644556"/>
        </a:xfrm>
        <a:prstGeom prst="chevron">
          <a:avLst/>
        </a:prstGeom>
        <a:noFill/>
        <a:ln w="12700" cap="flat" cmpd="sng" algn="ctr">
          <a:solidFill>
            <a:srgbClr val="9D17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Form &amp; Space type</a:t>
          </a:r>
        </a:p>
      </dsp:txBody>
      <dsp:txXfrm>
        <a:off x="322278" y="266681"/>
        <a:ext cx="966834" cy="6445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CCE08-4B6F-46DB-B8AF-0EBA8BA38E96}">
      <dsp:nvSpPr>
        <dsp:cNvPr id="0" name=""/>
        <dsp:cNvSpPr/>
      </dsp:nvSpPr>
      <dsp:spPr>
        <a:xfrm>
          <a:off x="0" y="313843"/>
          <a:ext cx="1612966" cy="645186"/>
        </a:xfrm>
        <a:prstGeom prst="chevron">
          <a:avLst/>
        </a:prstGeom>
        <a:noFill/>
        <a:ln w="12700" cap="flat" cmpd="sng" algn="ctr">
          <a:solidFill>
            <a:srgbClr val="9D17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Space Risks</a:t>
          </a:r>
        </a:p>
      </dsp:txBody>
      <dsp:txXfrm>
        <a:off x="322593" y="313843"/>
        <a:ext cx="967780" cy="6451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8A9BE-ED30-4462-A9FC-226A48D645D6}" type="datetimeFigureOut">
              <a:rPr lang="en-GB" smtClean="0"/>
              <a:t>02/02/2024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0B129-F461-4A42-A216-50B63B354560}" type="slidenum">
              <a:rPr lang="en-GB" smtClean="0"/>
              <a:t>‹#›</a:t>
            </a:fld>
            <a:endParaRPr lang="en-GB"/>
          </a:p>
        </p:txBody>
      </p:sp>
    </p:spTree>
    <p:extLst>
      <p:ext uri="{BB962C8B-B14F-4D97-AF65-F5344CB8AC3E}">
        <p14:creationId xmlns:p14="http://schemas.microsoft.com/office/powerpoint/2010/main" val="198759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B0B129-F461-4A42-A216-50B63B354560}" type="slidenum">
              <a:rPr lang="en-GB" smtClean="0"/>
              <a:t>1</a:t>
            </a:fld>
            <a:endParaRPr lang="en-GB"/>
          </a:p>
        </p:txBody>
      </p:sp>
    </p:spTree>
    <p:extLst>
      <p:ext uri="{BB962C8B-B14F-4D97-AF65-F5344CB8AC3E}">
        <p14:creationId xmlns:p14="http://schemas.microsoft.com/office/powerpoint/2010/main" val="27982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99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99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80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02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117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556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377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902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16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61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230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93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12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636514">
              <a:defRPr/>
            </a:pPr>
            <a:fld id="{E5976B4E-5891-4B8F-B140-C9B211ACC1CF}" type="slidenum">
              <a:rPr lang="en-GB" sz="900">
                <a:solidFill>
                  <a:prstClr val="black"/>
                </a:solidFill>
                <a:latin typeface="Calibri" panose="020F0502020204030204"/>
              </a:rPr>
              <a:pPr defTabSz="636514">
                <a:defRPr/>
              </a:pPr>
              <a:t>9</a:t>
            </a:fld>
            <a:endParaRPr lang="en-GB" sz="900">
              <a:solidFill>
                <a:prstClr val="black"/>
              </a:solidFill>
              <a:latin typeface="Calibri" panose="020F0502020204030204"/>
            </a:endParaRPr>
          </a:p>
        </p:txBody>
      </p:sp>
    </p:spTree>
    <p:extLst>
      <p:ext uri="{BB962C8B-B14F-4D97-AF65-F5344CB8AC3E}">
        <p14:creationId xmlns:p14="http://schemas.microsoft.com/office/powerpoint/2010/main" val="90342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636514">
              <a:defRPr/>
            </a:pPr>
            <a:fld id="{E5976B4E-5891-4B8F-B140-C9B211ACC1CF}" type="slidenum">
              <a:rPr lang="en-GB" sz="900">
                <a:solidFill>
                  <a:prstClr val="black"/>
                </a:solidFill>
                <a:latin typeface="Calibri" panose="020F0502020204030204"/>
              </a:rPr>
              <a:pPr defTabSz="636514">
                <a:defRPr/>
              </a:pPr>
              <a:t>10</a:t>
            </a:fld>
            <a:endParaRPr lang="en-GB" sz="900">
              <a:solidFill>
                <a:prstClr val="black"/>
              </a:solidFill>
              <a:latin typeface="Calibri" panose="020F0502020204030204"/>
            </a:endParaRPr>
          </a:p>
        </p:txBody>
      </p:sp>
    </p:spTree>
    <p:extLst>
      <p:ext uri="{BB962C8B-B14F-4D97-AF65-F5344CB8AC3E}">
        <p14:creationId xmlns:p14="http://schemas.microsoft.com/office/powerpoint/2010/main" val="360728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 zone 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6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33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37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to change images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B4E-5891-4B8F-B140-C9B211ACC1C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05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BEFC-BC44-8960-63A8-1AA283BD21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365B36-FC0E-68BA-D738-696961BD70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5EBFFC-1E88-8667-977D-25207B06A70C}"/>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5" name="Footer Placeholder 4">
            <a:extLst>
              <a:ext uri="{FF2B5EF4-FFF2-40B4-BE49-F238E27FC236}">
                <a16:creationId xmlns:a16="http://schemas.microsoft.com/office/drawing/2014/main" id="{459A5394-E7A3-79BC-6042-91E7F220A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D3B572-01CA-7A0C-CFD3-9E967C8965D6}"/>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10259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2E8A-8884-97AF-A653-0B4DDD6A8A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7B5AB6-45BF-2ADF-2ECA-9E595D7F8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83E6F-1BAB-32C1-B144-5A3AC63C346F}"/>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5" name="Footer Placeholder 4">
            <a:extLst>
              <a:ext uri="{FF2B5EF4-FFF2-40B4-BE49-F238E27FC236}">
                <a16:creationId xmlns:a16="http://schemas.microsoft.com/office/drawing/2014/main" id="{57F4BBF4-5206-62CB-30B9-0F3E891B59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BF997-A747-A36B-8234-1E229EC90523}"/>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262039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12CB4-957D-5BA9-2341-4907303FBC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7446EE-04F8-D56D-0C56-3CE172A371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4C5333-CB3E-6ABC-9F08-3471C89B3666}"/>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5" name="Footer Placeholder 4">
            <a:extLst>
              <a:ext uri="{FF2B5EF4-FFF2-40B4-BE49-F238E27FC236}">
                <a16:creationId xmlns:a16="http://schemas.microsoft.com/office/drawing/2014/main" id="{934C53E1-3482-620A-EB21-98B5A1E00A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C671F9-FB16-6A88-CABB-9969D119AA05}"/>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28683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ubmnail pag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4465" y="6576600"/>
            <a:ext cx="3119968" cy="260648"/>
          </a:xfrm>
          <a:prstGeom prst="rect">
            <a:avLst/>
          </a:prstGeom>
        </p:spPr>
        <p:txBody>
          <a:bodyPr vert="horz" lIns="91440" tIns="45720" rIns="0" bIns="45720" rtlCol="0" anchor="ctr"/>
          <a:lstStyle>
            <a:lvl1pPr algn="r">
              <a:defRPr sz="1200">
                <a:solidFill>
                  <a:schemeClr val="tx1">
                    <a:lumMod val="65000"/>
                    <a:lumOff val="35000"/>
                  </a:schemeClr>
                </a:solidFill>
                <a:latin typeface="Arial" pitchFamily="34" charset="0"/>
                <a:cs typeface="Arial" pitchFamily="34" charset="0"/>
              </a:defRPr>
            </a:lvl1pPr>
          </a:lstStyle>
          <a:p>
            <a:fld id="{01C55ABB-8CD5-49AB-9246-32EDBD798E71}" type="slidenum">
              <a:rPr lang="en-GB" smtClean="0"/>
              <a:pPr/>
              <a:t>‹#›</a:t>
            </a:fld>
            <a:endParaRPr lang="en-GB" dirty="0"/>
          </a:p>
        </p:txBody>
      </p:sp>
      <p:sp>
        <p:nvSpPr>
          <p:cNvPr id="5" name="Picture Placeholder 4"/>
          <p:cNvSpPr>
            <a:spLocks noGrp="1"/>
          </p:cNvSpPr>
          <p:nvPr>
            <p:ph type="pic" sz="quarter" idx="11"/>
          </p:nvPr>
        </p:nvSpPr>
        <p:spPr>
          <a:xfrm>
            <a:off x="334438" y="1411820"/>
            <a:ext cx="2305183" cy="1825161"/>
          </a:xfrm>
        </p:spPr>
        <p:txBody>
          <a:bodyPr/>
          <a:lstStyle/>
          <a:p>
            <a:r>
              <a:rPr lang="en-US" dirty="0"/>
              <a:t>Click icon to add picture</a:t>
            </a:r>
            <a:endParaRPr lang="en-GB" dirty="0"/>
          </a:p>
        </p:txBody>
      </p:sp>
      <p:sp>
        <p:nvSpPr>
          <p:cNvPr id="10" name="Title 1"/>
          <p:cNvSpPr>
            <a:spLocks noGrp="1"/>
          </p:cNvSpPr>
          <p:nvPr>
            <p:ph type="title"/>
          </p:nvPr>
        </p:nvSpPr>
        <p:spPr>
          <a:xfrm>
            <a:off x="334438" y="403200"/>
            <a:ext cx="9601993" cy="479325"/>
          </a:xfrm>
        </p:spPr>
        <p:txBody>
          <a:bodyPr/>
          <a:lstStyle/>
          <a:p>
            <a:r>
              <a:rPr lang="en-US"/>
              <a:t>Click to edit Master title style</a:t>
            </a:r>
            <a:endParaRPr lang="en-GB" dirty="0"/>
          </a:p>
        </p:txBody>
      </p:sp>
      <p:sp>
        <p:nvSpPr>
          <p:cNvPr id="9" name="Picture Placeholder 4"/>
          <p:cNvSpPr>
            <a:spLocks noGrp="1"/>
          </p:cNvSpPr>
          <p:nvPr>
            <p:ph type="pic" sz="quarter" idx="12"/>
          </p:nvPr>
        </p:nvSpPr>
        <p:spPr>
          <a:xfrm>
            <a:off x="3407087" y="1411820"/>
            <a:ext cx="2305183" cy="1825161"/>
          </a:xfrm>
        </p:spPr>
        <p:txBody>
          <a:bodyPr/>
          <a:lstStyle/>
          <a:p>
            <a:r>
              <a:rPr lang="en-US" dirty="0"/>
              <a:t>Click icon to add picture</a:t>
            </a:r>
            <a:endParaRPr lang="en-GB" dirty="0"/>
          </a:p>
        </p:txBody>
      </p:sp>
      <p:sp>
        <p:nvSpPr>
          <p:cNvPr id="11" name="Picture Placeholder 4"/>
          <p:cNvSpPr>
            <a:spLocks noGrp="1"/>
          </p:cNvSpPr>
          <p:nvPr>
            <p:ph type="pic" sz="quarter" idx="13"/>
          </p:nvPr>
        </p:nvSpPr>
        <p:spPr>
          <a:xfrm>
            <a:off x="6479738" y="1411820"/>
            <a:ext cx="2305183" cy="1825161"/>
          </a:xfrm>
        </p:spPr>
        <p:txBody>
          <a:bodyPr/>
          <a:lstStyle/>
          <a:p>
            <a:r>
              <a:rPr lang="en-US" dirty="0"/>
              <a:t>Click icon to add picture</a:t>
            </a:r>
            <a:endParaRPr lang="en-GB" dirty="0"/>
          </a:p>
        </p:txBody>
      </p:sp>
      <p:sp>
        <p:nvSpPr>
          <p:cNvPr id="12" name="Picture Placeholder 4"/>
          <p:cNvSpPr>
            <a:spLocks noGrp="1"/>
          </p:cNvSpPr>
          <p:nvPr>
            <p:ph type="pic" sz="quarter" idx="14"/>
          </p:nvPr>
        </p:nvSpPr>
        <p:spPr>
          <a:xfrm>
            <a:off x="9552387" y="1411820"/>
            <a:ext cx="2305183" cy="1825161"/>
          </a:xfrm>
        </p:spPr>
        <p:txBody>
          <a:bodyPr/>
          <a:lstStyle/>
          <a:p>
            <a:r>
              <a:rPr lang="en-US" dirty="0"/>
              <a:t>Click icon to add picture</a:t>
            </a:r>
            <a:endParaRPr lang="en-GB" dirty="0"/>
          </a:p>
        </p:txBody>
      </p:sp>
      <p:sp>
        <p:nvSpPr>
          <p:cNvPr id="13" name="Picture Placeholder 4"/>
          <p:cNvSpPr>
            <a:spLocks noGrp="1"/>
          </p:cNvSpPr>
          <p:nvPr>
            <p:ph type="pic" sz="quarter" idx="15"/>
          </p:nvPr>
        </p:nvSpPr>
        <p:spPr>
          <a:xfrm>
            <a:off x="335365" y="3994210"/>
            <a:ext cx="2305183" cy="1825161"/>
          </a:xfrm>
        </p:spPr>
        <p:txBody>
          <a:bodyPr/>
          <a:lstStyle/>
          <a:p>
            <a:r>
              <a:rPr lang="en-US" dirty="0"/>
              <a:t>Click icon to add picture</a:t>
            </a:r>
            <a:endParaRPr lang="en-GB" dirty="0"/>
          </a:p>
        </p:txBody>
      </p:sp>
      <p:sp>
        <p:nvSpPr>
          <p:cNvPr id="14" name="Picture Placeholder 4"/>
          <p:cNvSpPr>
            <a:spLocks noGrp="1"/>
          </p:cNvSpPr>
          <p:nvPr>
            <p:ph type="pic" sz="quarter" idx="16"/>
          </p:nvPr>
        </p:nvSpPr>
        <p:spPr>
          <a:xfrm>
            <a:off x="3408014" y="3994210"/>
            <a:ext cx="2305183" cy="1825161"/>
          </a:xfrm>
        </p:spPr>
        <p:txBody>
          <a:bodyPr/>
          <a:lstStyle/>
          <a:p>
            <a:r>
              <a:rPr lang="en-US" dirty="0"/>
              <a:t>Click icon to add picture</a:t>
            </a:r>
            <a:endParaRPr lang="en-GB" dirty="0"/>
          </a:p>
        </p:txBody>
      </p:sp>
      <p:sp>
        <p:nvSpPr>
          <p:cNvPr id="15" name="Picture Placeholder 4"/>
          <p:cNvSpPr>
            <a:spLocks noGrp="1"/>
          </p:cNvSpPr>
          <p:nvPr>
            <p:ph type="pic" sz="quarter" idx="17"/>
          </p:nvPr>
        </p:nvSpPr>
        <p:spPr>
          <a:xfrm>
            <a:off x="6480665" y="3994210"/>
            <a:ext cx="2305183" cy="1825161"/>
          </a:xfrm>
        </p:spPr>
        <p:txBody>
          <a:bodyPr/>
          <a:lstStyle/>
          <a:p>
            <a:r>
              <a:rPr lang="en-US" dirty="0"/>
              <a:t>Click icon to add picture</a:t>
            </a:r>
            <a:endParaRPr lang="en-GB" dirty="0"/>
          </a:p>
        </p:txBody>
      </p:sp>
      <p:sp>
        <p:nvSpPr>
          <p:cNvPr id="16" name="Picture Placeholder 4"/>
          <p:cNvSpPr>
            <a:spLocks noGrp="1"/>
          </p:cNvSpPr>
          <p:nvPr>
            <p:ph type="pic" sz="quarter" idx="18"/>
          </p:nvPr>
        </p:nvSpPr>
        <p:spPr>
          <a:xfrm>
            <a:off x="9553314" y="3994210"/>
            <a:ext cx="2305183" cy="1825161"/>
          </a:xfrm>
        </p:spPr>
        <p:txBody>
          <a:bodyPr/>
          <a:lstStyle/>
          <a:p>
            <a:r>
              <a:rPr lang="en-US" dirty="0"/>
              <a:t>Click icon to add picture</a:t>
            </a:r>
            <a:endParaRPr lang="en-GB" dirty="0"/>
          </a:p>
        </p:txBody>
      </p:sp>
      <p:sp>
        <p:nvSpPr>
          <p:cNvPr id="17" name="Content Placeholder 3"/>
          <p:cNvSpPr>
            <a:spLocks noGrp="1"/>
          </p:cNvSpPr>
          <p:nvPr>
            <p:ph sz="quarter" idx="10"/>
          </p:nvPr>
        </p:nvSpPr>
        <p:spPr>
          <a:xfrm>
            <a:off x="334438" y="3374667"/>
            <a:ext cx="2305183"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3"/>
          <p:cNvSpPr>
            <a:spLocks noGrp="1"/>
          </p:cNvSpPr>
          <p:nvPr>
            <p:ph sz="quarter" idx="19"/>
          </p:nvPr>
        </p:nvSpPr>
        <p:spPr>
          <a:xfrm>
            <a:off x="293851" y="6013199"/>
            <a:ext cx="2305183"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3"/>
          <p:cNvSpPr>
            <a:spLocks noGrp="1"/>
          </p:cNvSpPr>
          <p:nvPr>
            <p:ph sz="quarter" idx="20"/>
          </p:nvPr>
        </p:nvSpPr>
        <p:spPr>
          <a:xfrm>
            <a:off x="3407085" y="6021391"/>
            <a:ext cx="2305183"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3"/>
          <p:cNvSpPr>
            <a:spLocks noGrp="1"/>
          </p:cNvSpPr>
          <p:nvPr>
            <p:ph sz="quarter" idx="21"/>
          </p:nvPr>
        </p:nvSpPr>
        <p:spPr>
          <a:xfrm>
            <a:off x="6473651" y="6011674"/>
            <a:ext cx="2305183"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3"/>
          <p:cNvSpPr>
            <a:spLocks noGrp="1"/>
          </p:cNvSpPr>
          <p:nvPr>
            <p:ph sz="quarter" idx="22"/>
          </p:nvPr>
        </p:nvSpPr>
        <p:spPr>
          <a:xfrm>
            <a:off x="9559934" y="6021291"/>
            <a:ext cx="2305183"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3"/>
          <p:cNvSpPr>
            <a:spLocks noGrp="1"/>
          </p:cNvSpPr>
          <p:nvPr>
            <p:ph sz="quarter" idx="23"/>
          </p:nvPr>
        </p:nvSpPr>
        <p:spPr>
          <a:xfrm>
            <a:off x="3407085" y="3397219"/>
            <a:ext cx="2305183"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3"/>
          <p:cNvSpPr>
            <a:spLocks noGrp="1"/>
          </p:cNvSpPr>
          <p:nvPr>
            <p:ph sz="quarter" idx="24"/>
          </p:nvPr>
        </p:nvSpPr>
        <p:spPr>
          <a:xfrm>
            <a:off x="6473651" y="3387502"/>
            <a:ext cx="2305183"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3"/>
          <p:cNvSpPr>
            <a:spLocks noGrp="1"/>
          </p:cNvSpPr>
          <p:nvPr>
            <p:ph sz="quarter" idx="25"/>
          </p:nvPr>
        </p:nvSpPr>
        <p:spPr>
          <a:xfrm>
            <a:off x="9559934" y="3397119"/>
            <a:ext cx="2305183" cy="48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8967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9A65-9870-41FA-CCA1-8DBCCB90DF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05C9CD-0F31-7669-7340-F03EAED6B3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90DF4A-D2CE-09BB-C52F-50D69017E041}"/>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5" name="Footer Placeholder 4">
            <a:extLst>
              <a:ext uri="{FF2B5EF4-FFF2-40B4-BE49-F238E27FC236}">
                <a16:creationId xmlns:a16="http://schemas.microsoft.com/office/drawing/2014/main" id="{6FBD6F23-33EB-2FEC-FF43-0E9832C2A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E71FA5-86F4-4EEB-D0D3-5EFE5AB27E2E}"/>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253934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28BB-EEA6-C6A5-8DBB-EB94DDAE0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D4D78F-27CC-4088-91B6-B6FDF1B94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76303-FB9A-057C-A3A4-695516FEE875}"/>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5" name="Footer Placeholder 4">
            <a:extLst>
              <a:ext uri="{FF2B5EF4-FFF2-40B4-BE49-F238E27FC236}">
                <a16:creationId xmlns:a16="http://schemas.microsoft.com/office/drawing/2014/main" id="{CB201170-0929-340D-03DA-08E48F280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FD2A3-4C1B-33DF-0502-A7F0F1B5CD21}"/>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12896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6246-677D-DC53-31C8-6BB2A3CE70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3077E9-2C61-72D0-E5EA-582853D881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B6BC88-69CB-2C1D-F44E-CCB48370A8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10E8E1-CF5D-3663-B757-520ADEFA43E3}"/>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6" name="Footer Placeholder 5">
            <a:extLst>
              <a:ext uri="{FF2B5EF4-FFF2-40B4-BE49-F238E27FC236}">
                <a16:creationId xmlns:a16="http://schemas.microsoft.com/office/drawing/2014/main" id="{9EB7547D-9AB3-4B33-9B2A-88556194F7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437AC2-BAFA-2423-E732-90F816CAA386}"/>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46458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31A4-8F42-6EA8-0565-1292A7DB90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60A9E0-C321-460D-E0D6-24679C545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ACCAB-A631-D3C2-7026-4C46D6C55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41EFDE-FF11-F54E-31BF-CFFC03C5D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8994A6-3AAC-972F-FE77-78FE1752D6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89F04F-3D3C-DD4D-CCA9-12D7324BBAAE}"/>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8" name="Footer Placeholder 7">
            <a:extLst>
              <a:ext uri="{FF2B5EF4-FFF2-40B4-BE49-F238E27FC236}">
                <a16:creationId xmlns:a16="http://schemas.microsoft.com/office/drawing/2014/main" id="{1AF94053-9706-D996-0C38-8DBF351F03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48567F-9CC7-7107-0134-D65C95185D6B}"/>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82081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31A5-836D-82CF-7D0D-3ACE90D599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C9BC35-436F-8B5A-75F2-AEC2AFFFA247}"/>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4" name="Footer Placeholder 3">
            <a:extLst>
              <a:ext uri="{FF2B5EF4-FFF2-40B4-BE49-F238E27FC236}">
                <a16:creationId xmlns:a16="http://schemas.microsoft.com/office/drawing/2014/main" id="{BEE2A49F-E2E0-DF3B-B7C5-3810A897E5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D4E891-0B61-E3FC-620F-AE48F9415272}"/>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180785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E2C26-9250-9AC5-21CD-D79720FC48B5}"/>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3" name="Footer Placeholder 2">
            <a:extLst>
              <a:ext uri="{FF2B5EF4-FFF2-40B4-BE49-F238E27FC236}">
                <a16:creationId xmlns:a16="http://schemas.microsoft.com/office/drawing/2014/main" id="{2FAA75A4-F1A4-6BF3-0903-BA32F5739A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F0CEC8-A6EA-0B4D-2D9F-8D77C8BAA3FE}"/>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40284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A26E-D85D-EF17-50E5-534EF3873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4BFDA5-C359-51FF-71EF-B1440D054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EB8930-A3F7-C7A0-7321-9A0C3BA44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3FC8F-309D-3805-5EEA-97AF96242B82}"/>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6" name="Footer Placeholder 5">
            <a:extLst>
              <a:ext uri="{FF2B5EF4-FFF2-40B4-BE49-F238E27FC236}">
                <a16:creationId xmlns:a16="http://schemas.microsoft.com/office/drawing/2014/main" id="{2D34A709-BA6F-0434-F24A-4B84150A4A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0343A8-4033-89F8-63A5-614A88B48611}"/>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65850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0C8E-85E2-29AF-6010-5A4603092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F05A13-EEB8-4189-5AB6-E20E32EC6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C35E8A-B927-D3EE-5038-17D342670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B38E8-4EF2-31B1-D2D9-74CB62E10E09}"/>
              </a:ext>
            </a:extLst>
          </p:cNvPr>
          <p:cNvSpPr>
            <a:spLocks noGrp="1"/>
          </p:cNvSpPr>
          <p:nvPr>
            <p:ph type="dt" sz="half" idx="10"/>
          </p:nvPr>
        </p:nvSpPr>
        <p:spPr/>
        <p:txBody>
          <a:bodyPr/>
          <a:lstStyle/>
          <a:p>
            <a:fld id="{1D7D507C-ABDF-480F-99B9-99C61B4C7C00}" type="datetimeFigureOut">
              <a:rPr lang="en-GB" smtClean="0"/>
              <a:t>02/02/2024</a:t>
            </a:fld>
            <a:endParaRPr lang="en-GB"/>
          </a:p>
        </p:txBody>
      </p:sp>
      <p:sp>
        <p:nvSpPr>
          <p:cNvPr id="6" name="Footer Placeholder 5">
            <a:extLst>
              <a:ext uri="{FF2B5EF4-FFF2-40B4-BE49-F238E27FC236}">
                <a16:creationId xmlns:a16="http://schemas.microsoft.com/office/drawing/2014/main" id="{DF248458-ABF2-3294-D6EB-09AF369D7A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E27426-D690-2EAB-0771-90BEBCC72850}"/>
              </a:ext>
            </a:extLst>
          </p:cNvPr>
          <p:cNvSpPr>
            <a:spLocks noGrp="1"/>
          </p:cNvSpPr>
          <p:nvPr>
            <p:ph type="sldNum" sz="quarter" idx="12"/>
          </p:nvPr>
        </p:nvSpPr>
        <p:spPr/>
        <p:txBody>
          <a:bodyPr/>
          <a:lstStyle/>
          <a:p>
            <a:fld id="{3B3C920E-CE28-47CD-A1B1-F802360A6FE2}" type="slidenum">
              <a:rPr lang="en-GB" smtClean="0"/>
              <a:t>‹#›</a:t>
            </a:fld>
            <a:endParaRPr lang="en-GB"/>
          </a:p>
        </p:txBody>
      </p:sp>
    </p:spTree>
    <p:extLst>
      <p:ext uri="{BB962C8B-B14F-4D97-AF65-F5344CB8AC3E}">
        <p14:creationId xmlns:p14="http://schemas.microsoft.com/office/powerpoint/2010/main" val="235560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30403A-C578-09C3-BA82-8DCB78305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B1DD6E-7173-C62F-8E00-FD20C6C02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EB754B-1352-268F-7D02-951C3DD5A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D507C-ABDF-480F-99B9-99C61B4C7C00}" type="datetimeFigureOut">
              <a:rPr lang="en-GB" smtClean="0"/>
              <a:t>02/02/2024</a:t>
            </a:fld>
            <a:endParaRPr lang="en-GB"/>
          </a:p>
        </p:txBody>
      </p:sp>
      <p:sp>
        <p:nvSpPr>
          <p:cNvPr id="5" name="Footer Placeholder 4">
            <a:extLst>
              <a:ext uri="{FF2B5EF4-FFF2-40B4-BE49-F238E27FC236}">
                <a16:creationId xmlns:a16="http://schemas.microsoft.com/office/drawing/2014/main" id="{FB44B756-DF01-884F-EB04-D48858C6B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04B059-7350-5890-E60F-DD99255B12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C920E-CE28-47CD-A1B1-F802360A6FE2}" type="slidenum">
              <a:rPr lang="en-GB" smtClean="0"/>
              <a:t>‹#›</a:t>
            </a:fld>
            <a:endParaRPr lang="en-GB"/>
          </a:p>
        </p:txBody>
      </p:sp>
    </p:spTree>
    <p:extLst>
      <p:ext uri="{BB962C8B-B14F-4D97-AF65-F5344CB8AC3E}">
        <p14:creationId xmlns:p14="http://schemas.microsoft.com/office/powerpoint/2010/main" val="2087575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8.png"/><Relationship Id="rId7" Type="http://schemas.openxmlformats.org/officeDocument/2006/relationships/hyperlink" Target="https://github.com/Templarian/MaterialDesign/issues/21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4.svg"/><Relationship Id="rId10" Type="http://schemas.openxmlformats.org/officeDocument/2006/relationships/image" Target="../media/image64.png"/><Relationship Id="rId4" Type="http://schemas.openxmlformats.org/officeDocument/2006/relationships/image" Target="../media/image53.png"/><Relationship Id="rId9" Type="http://schemas.openxmlformats.org/officeDocument/2006/relationships/image" Target="../media/image57.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8.png"/><Relationship Id="rId18" Type="http://schemas.openxmlformats.org/officeDocument/2006/relationships/image" Target="../media/image56.png"/><Relationship Id="rId3" Type="http://schemas.openxmlformats.org/officeDocument/2006/relationships/image" Target="../media/image66.png"/><Relationship Id="rId21" Type="http://schemas.openxmlformats.org/officeDocument/2006/relationships/image" Target="../media/image38.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hyperlink" Target="https://github.com/Templarian/MaterialDesign/issues/212" TargetMode="External"/><Relationship Id="rId2" Type="http://schemas.openxmlformats.org/officeDocument/2006/relationships/notesSlide" Target="../notesSlides/notesSlide6.xml"/><Relationship Id="rId16" Type="http://schemas.openxmlformats.org/officeDocument/2006/relationships/image" Target="../media/image63.png"/><Relationship Id="rId20"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51.png"/><Relationship Id="rId5" Type="http://schemas.openxmlformats.org/officeDocument/2006/relationships/image" Target="../media/image33.png"/><Relationship Id="rId15" Type="http://schemas.openxmlformats.org/officeDocument/2006/relationships/image" Target="../media/image54.svg"/><Relationship Id="rId10" Type="http://schemas.openxmlformats.org/officeDocument/2006/relationships/image" Target="../media/image50.svg"/><Relationship Id="rId19" Type="http://schemas.openxmlformats.org/officeDocument/2006/relationships/image" Target="../media/image57.svg"/><Relationship Id="rId4" Type="http://schemas.openxmlformats.org/officeDocument/2006/relationships/image" Target="../media/image67.png"/><Relationship Id="rId9" Type="http://schemas.openxmlformats.org/officeDocument/2006/relationships/image" Target="../media/image49.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26" Type="http://schemas.openxmlformats.org/officeDocument/2006/relationships/image" Target="../media/image85.png"/><Relationship Id="rId21" Type="http://schemas.openxmlformats.org/officeDocument/2006/relationships/image" Target="../media/image80.svg"/><Relationship Id="rId34" Type="http://schemas.openxmlformats.org/officeDocument/2006/relationships/diagramData" Target="../diagrams/data2.xml"/><Relationship Id="rId42" Type="http://schemas.openxmlformats.org/officeDocument/2006/relationships/diagramData" Target="../diagrams/data3.xml"/><Relationship Id="rId47" Type="http://schemas.openxmlformats.org/officeDocument/2006/relationships/image" Target="../media/image94.png"/><Relationship Id="rId50" Type="http://schemas.openxmlformats.org/officeDocument/2006/relationships/image" Target="../media/image97.png"/><Relationship Id="rId55" Type="http://schemas.openxmlformats.org/officeDocument/2006/relationships/image" Target="../media/image102.svg"/><Relationship Id="rId63" Type="http://schemas.openxmlformats.org/officeDocument/2006/relationships/diagramLayout" Target="../diagrams/layout4.xml"/><Relationship Id="rId7" Type="http://schemas.openxmlformats.org/officeDocument/2006/relationships/diagramQuickStyle" Target="../diagrams/quickStyle1.xml"/><Relationship Id="rId2" Type="http://schemas.openxmlformats.org/officeDocument/2006/relationships/notesSlide" Target="../notesSlides/notesSlide7.xml"/><Relationship Id="rId16" Type="http://schemas.openxmlformats.org/officeDocument/2006/relationships/image" Target="../media/image75.png"/><Relationship Id="rId29" Type="http://schemas.openxmlformats.org/officeDocument/2006/relationships/image" Target="../media/image88.svg"/><Relationship Id="rId11" Type="http://schemas.openxmlformats.org/officeDocument/2006/relationships/image" Target="../media/image70.svg"/><Relationship Id="rId24" Type="http://schemas.openxmlformats.org/officeDocument/2006/relationships/image" Target="../media/image83.png"/><Relationship Id="rId32" Type="http://schemas.openxmlformats.org/officeDocument/2006/relationships/image" Target="../media/image91.png"/><Relationship Id="rId37" Type="http://schemas.openxmlformats.org/officeDocument/2006/relationships/diagramColors" Target="../diagrams/colors2.xml"/><Relationship Id="rId40" Type="http://schemas.openxmlformats.org/officeDocument/2006/relationships/image" Target="../media/image52.svg"/><Relationship Id="rId45" Type="http://schemas.openxmlformats.org/officeDocument/2006/relationships/diagramColors" Target="../diagrams/colors3.xml"/><Relationship Id="rId53" Type="http://schemas.openxmlformats.org/officeDocument/2006/relationships/image" Target="../media/image100.png"/><Relationship Id="rId58" Type="http://schemas.openxmlformats.org/officeDocument/2006/relationships/image" Target="../media/image63.png"/><Relationship Id="rId66" Type="http://schemas.microsoft.com/office/2007/relationships/diagramDrawing" Target="../diagrams/drawing4.xml"/><Relationship Id="rId5" Type="http://schemas.openxmlformats.org/officeDocument/2006/relationships/diagramData" Target="../diagrams/data1.xml"/><Relationship Id="rId61" Type="http://schemas.openxmlformats.org/officeDocument/2006/relationships/image" Target="../media/image106.png"/><Relationship Id="rId19" Type="http://schemas.openxmlformats.org/officeDocument/2006/relationships/image" Target="../media/image7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6.svg"/><Relationship Id="rId30" Type="http://schemas.openxmlformats.org/officeDocument/2006/relationships/image" Target="../media/image89.png"/><Relationship Id="rId35" Type="http://schemas.openxmlformats.org/officeDocument/2006/relationships/diagramLayout" Target="../diagrams/layout2.xml"/><Relationship Id="rId43" Type="http://schemas.openxmlformats.org/officeDocument/2006/relationships/diagramLayout" Target="../diagrams/layout3.xml"/><Relationship Id="rId48" Type="http://schemas.openxmlformats.org/officeDocument/2006/relationships/image" Target="../media/image95.png"/><Relationship Id="rId56" Type="http://schemas.openxmlformats.org/officeDocument/2006/relationships/image" Target="../media/image103.png"/><Relationship Id="rId64" Type="http://schemas.openxmlformats.org/officeDocument/2006/relationships/diagramQuickStyle" Target="../diagrams/quickStyle4.xml"/><Relationship Id="rId8" Type="http://schemas.openxmlformats.org/officeDocument/2006/relationships/diagramColors" Target="../diagrams/colors1.xml"/><Relationship Id="rId51" Type="http://schemas.openxmlformats.org/officeDocument/2006/relationships/image" Target="../media/image98.png"/><Relationship Id="rId3" Type="http://schemas.openxmlformats.org/officeDocument/2006/relationships/image" Target="../media/image49.pn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4.svg"/><Relationship Id="rId33" Type="http://schemas.openxmlformats.org/officeDocument/2006/relationships/image" Target="../media/image92.svg"/><Relationship Id="rId38" Type="http://schemas.microsoft.com/office/2007/relationships/diagramDrawing" Target="../diagrams/drawing2.xml"/><Relationship Id="rId46" Type="http://schemas.microsoft.com/office/2007/relationships/diagramDrawing" Target="../diagrams/drawing3.xml"/><Relationship Id="rId59" Type="http://schemas.openxmlformats.org/officeDocument/2006/relationships/hyperlink" Target="https://github.com/Templarian/MaterialDesign/issues/212" TargetMode="External"/><Relationship Id="rId67" Type="http://schemas.openxmlformats.org/officeDocument/2006/relationships/image" Target="../media/image38.png"/><Relationship Id="rId20" Type="http://schemas.openxmlformats.org/officeDocument/2006/relationships/image" Target="../media/image79.png"/><Relationship Id="rId41" Type="http://schemas.openxmlformats.org/officeDocument/2006/relationships/image" Target="../media/image93.png"/><Relationship Id="rId54" Type="http://schemas.openxmlformats.org/officeDocument/2006/relationships/image" Target="../media/image101.png"/><Relationship Id="rId62" Type="http://schemas.openxmlformats.org/officeDocument/2006/relationships/diagramData" Target="../diagrams/data4.xml"/><Relationship Id="rId1" Type="http://schemas.openxmlformats.org/officeDocument/2006/relationships/slideLayout" Target="../slideLayouts/slideLayout1.xml"/><Relationship Id="rId6" Type="http://schemas.openxmlformats.org/officeDocument/2006/relationships/diagramLayout" Target="../diagrams/layout1.xml"/><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7.png"/><Relationship Id="rId36" Type="http://schemas.openxmlformats.org/officeDocument/2006/relationships/diagramQuickStyle" Target="../diagrams/quickStyle2.xml"/><Relationship Id="rId49" Type="http://schemas.openxmlformats.org/officeDocument/2006/relationships/image" Target="../media/image96.svg"/><Relationship Id="rId57" Type="http://schemas.openxmlformats.org/officeDocument/2006/relationships/image" Target="../media/image104.svg"/><Relationship Id="rId10" Type="http://schemas.openxmlformats.org/officeDocument/2006/relationships/image" Target="../media/image69.png"/><Relationship Id="rId31" Type="http://schemas.openxmlformats.org/officeDocument/2006/relationships/image" Target="../media/image90.svg"/><Relationship Id="rId44" Type="http://schemas.openxmlformats.org/officeDocument/2006/relationships/diagramQuickStyle" Target="../diagrams/quickStyle3.xml"/><Relationship Id="rId52" Type="http://schemas.openxmlformats.org/officeDocument/2006/relationships/image" Target="../media/image99.svg"/><Relationship Id="rId60" Type="http://schemas.openxmlformats.org/officeDocument/2006/relationships/image" Target="../media/image105.jpeg"/><Relationship Id="rId65" Type="http://schemas.openxmlformats.org/officeDocument/2006/relationships/diagramColors" Target="../diagrams/colors4.xml"/><Relationship Id="rId4" Type="http://schemas.openxmlformats.org/officeDocument/2006/relationships/image" Target="../media/image50.svg"/><Relationship Id="rId9" Type="http://schemas.microsoft.com/office/2007/relationships/diagramDrawing" Target="../diagrams/drawing1.xml"/><Relationship Id="rId13" Type="http://schemas.openxmlformats.org/officeDocument/2006/relationships/image" Target="../media/image72.svg"/><Relationship Id="rId18" Type="http://schemas.openxmlformats.org/officeDocument/2006/relationships/image" Target="../media/image77.png"/><Relationship Id="rId39" Type="http://schemas.openxmlformats.org/officeDocument/2006/relationships/image" Target="../media/image51.png"/></Relationships>
</file>

<file path=ppt/slides/_rels/slide14.xml.rels><?xml version="1.0" encoding="UTF-8" standalone="yes"?>
<Relationships xmlns="http://schemas.openxmlformats.org/package/2006/relationships"><Relationship Id="rId26" Type="http://schemas.openxmlformats.org/officeDocument/2006/relationships/image" Target="../media/image85.png"/><Relationship Id="rId21" Type="http://schemas.openxmlformats.org/officeDocument/2006/relationships/image" Target="../media/image80.svg"/><Relationship Id="rId34" Type="http://schemas.openxmlformats.org/officeDocument/2006/relationships/diagramData" Target="../diagrams/data6.xml"/><Relationship Id="rId42" Type="http://schemas.openxmlformats.org/officeDocument/2006/relationships/diagramLayout" Target="../diagrams/layout7.xml"/><Relationship Id="rId47" Type="http://schemas.openxmlformats.org/officeDocument/2006/relationships/diagramData" Target="../diagrams/data8.xml"/><Relationship Id="rId50" Type="http://schemas.openxmlformats.org/officeDocument/2006/relationships/diagramColors" Target="../diagrams/colors8.xml"/><Relationship Id="rId55" Type="http://schemas.openxmlformats.org/officeDocument/2006/relationships/image" Target="../media/image96.svg"/><Relationship Id="rId63" Type="http://schemas.openxmlformats.org/officeDocument/2006/relationships/image" Target="../media/image104.svg"/><Relationship Id="rId7" Type="http://schemas.openxmlformats.org/officeDocument/2006/relationships/diagramQuickStyle" Target="../diagrams/quickStyle5.xml"/><Relationship Id="rId2" Type="http://schemas.openxmlformats.org/officeDocument/2006/relationships/notesSlide" Target="../notesSlides/notesSlide8.xml"/><Relationship Id="rId16" Type="http://schemas.openxmlformats.org/officeDocument/2006/relationships/image" Target="../media/image75.png"/><Relationship Id="rId29" Type="http://schemas.openxmlformats.org/officeDocument/2006/relationships/image" Target="../media/image88.svg"/><Relationship Id="rId11" Type="http://schemas.openxmlformats.org/officeDocument/2006/relationships/image" Target="../media/image70.svg"/><Relationship Id="rId24" Type="http://schemas.openxmlformats.org/officeDocument/2006/relationships/image" Target="../media/image83.png"/><Relationship Id="rId32" Type="http://schemas.openxmlformats.org/officeDocument/2006/relationships/image" Target="../media/image91.png"/><Relationship Id="rId37" Type="http://schemas.openxmlformats.org/officeDocument/2006/relationships/diagramColors" Target="../diagrams/colors6.xml"/><Relationship Id="rId40" Type="http://schemas.openxmlformats.org/officeDocument/2006/relationships/image" Target="../media/image52.svg"/><Relationship Id="rId45" Type="http://schemas.microsoft.com/office/2007/relationships/diagramDrawing" Target="../diagrams/drawing7.xml"/><Relationship Id="rId53" Type="http://schemas.openxmlformats.org/officeDocument/2006/relationships/image" Target="../media/image94.png"/><Relationship Id="rId58" Type="http://schemas.openxmlformats.org/officeDocument/2006/relationships/image" Target="../media/image99.svg"/><Relationship Id="rId66" Type="http://schemas.openxmlformats.org/officeDocument/2006/relationships/image" Target="../media/image106.png"/><Relationship Id="rId5" Type="http://schemas.openxmlformats.org/officeDocument/2006/relationships/diagramData" Target="../diagrams/data5.xml"/><Relationship Id="rId61" Type="http://schemas.openxmlformats.org/officeDocument/2006/relationships/image" Target="../media/image102.svg"/><Relationship Id="rId19" Type="http://schemas.openxmlformats.org/officeDocument/2006/relationships/image" Target="../media/image7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6.svg"/><Relationship Id="rId30" Type="http://schemas.openxmlformats.org/officeDocument/2006/relationships/image" Target="../media/image89.png"/><Relationship Id="rId35" Type="http://schemas.openxmlformats.org/officeDocument/2006/relationships/diagramLayout" Target="../diagrams/layout6.xml"/><Relationship Id="rId43" Type="http://schemas.openxmlformats.org/officeDocument/2006/relationships/diagramQuickStyle" Target="../diagrams/quickStyle7.xml"/><Relationship Id="rId48" Type="http://schemas.openxmlformats.org/officeDocument/2006/relationships/diagramLayout" Target="../diagrams/layout8.xml"/><Relationship Id="rId56" Type="http://schemas.openxmlformats.org/officeDocument/2006/relationships/image" Target="../media/image97.png"/><Relationship Id="rId64" Type="http://schemas.openxmlformats.org/officeDocument/2006/relationships/image" Target="../media/image63.png"/><Relationship Id="rId8" Type="http://schemas.openxmlformats.org/officeDocument/2006/relationships/diagramColors" Target="../diagrams/colors5.xml"/><Relationship Id="rId51" Type="http://schemas.microsoft.com/office/2007/relationships/diagramDrawing" Target="../diagrams/drawing8.xml"/><Relationship Id="rId3" Type="http://schemas.openxmlformats.org/officeDocument/2006/relationships/image" Target="../media/image49.pn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4.svg"/><Relationship Id="rId33" Type="http://schemas.openxmlformats.org/officeDocument/2006/relationships/image" Target="../media/image92.svg"/><Relationship Id="rId38" Type="http://schemas.microsoft.com/office/2007/relationships/diagramDrawing" Target="../diagrams/drawing6.xml"/><Relationship Id="rId46" Type="http://schemas.openxmlformats.org/officeDocument/2006/relationships/image" Target="../media/image93.png"/><Relationship Id="rId59" Type="http://schemas.openxmlformats.org/officeDocument/2006/relationships/image" Target="../media/image100.png"/><Relationship Id="rId67" Type="http://schemas.openxmlformats.org/officeDocument/2006/relationships/image" Target="../media/image38.png"/><Relationship Id="rId20" Type="http://schemas.openxmlformats.org/officeDocument/2006/relationships/image" Target="../media/image79.png"/><Relationship Id="rId41" Type="http://schemas.openxmlformats.org/officeDocument/2006/relationships/diagramData" Target="../diagrams/data7.xml"/><Relationship Id="rId54" Type="http://schemas.openxmlformats.org/officeDocument/2006/relationships/image" Target="../media/image95.png"/><Relationship Id="rId62"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diagramLayout" Target="../diagrams/layout5.xml"/><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7.png"/><Relationship Id="rId36" Type="http://schemas.openxmlformats.org/officeDocument/2006/relationships/diagramQuickStyle" Target="../diagrams/quickStyle6.xml"/><Relationship Id="rId49" Type="http://schemas.openxmlformats.org/officeDocument/2006/relationships/diagramQuickStyle" Target="../diagrams/quickStyle8.xml"/><Relationship Id="rId57" Type="http://schemas.openxmlformats.org/officeDocument/2006/relationships/image" Target="../media/image98.png"/><Relationship Id="rId10" Type="http://schemas.openxmlformats.org/officeDocument/2006/relationships/image" Target="../media/image69.png"/><Relationship Id="rId31" Type="http://schemas.openxmlformats.org/officeDocument/2006/relationships/image" Target="../media/image90.svg"/><Relationship Id="rId44" Type="http://schemas.openxmlformats.org/officeDocument/2006/relationships/diagramColors" Target="../diagrams/colors7.xml"/><Relationship Id="rId52" Type="http://schemas.openxmlformats.org/officeDocument/2006/relationships/image" Target="../media/image105.jpeg"/><Relationship Id="rId60" Type="http://schemas.openxmlformats.org/officeDocument/2006/relationships/image" Target="../media/image101.png"/><Relationship Id="rId65" Type="http://schemas.openxmlformats.org/officeDocument/2006/relationships/hyperlink" Target="https://github.com/Templarian/MaterialDesign/issues/212" TargetMode="External"/><Relationship Id="rId4" Type="http://schemas.openxmlformats.org/officeDocument/2006/relationships/image" Target="../media/image50.svg"/><Relationship Id="rId9" Type="http://schemas.microsoft.com/office/2007/relationships/diagramDrawing" Target="../diagrams/drawing5.xml"/><Relationship Id="rId13" Type="http://schemas.openxmlformats.org/officeDocument/2006/relationships/image" Target="../media/image72.svg"/><Relationship Id="rId18" Type="http://schemas.openxmlformats.org/officeDocument/2006/relationships/image" Target="../media/image77.png"/><Relationship Id="rId3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8.png"/><Relationship Id="rId18" Type="http://schemas.openxmlformats.org/officeDocument/2006/relationships/image" Target="../media/image51.png"/><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58.png"/><Relationship Id="rId17" Type="http://schemas.openxmlformats.org/officeDocument/2006/relationships/image" Target="../media/image50.svg"/><Relationship Id="rId2" Type="http://schemas.openxmlformats.org/officeDocument/2006/relationships/notesSlide" Target="../notesSlides/notesSlide9.xml"/><Relationship Id="rId16" Type="http://schemas.openxmlformats.org/officeDocument/2006/relationships/image" Target="../media/image49.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hyperlink" Target="https://github.com/Templarian/MaterialDesign/issues/212" TargetMode="External"/><Relationship Id="rId11" Type="http://schemas.openxmlformats.org/officeDocument/2006/relationships/image" Target="../media/image34.svg"/><Relationship Id="rId5" Type="http://schemas.openxmlformats.org/officeDocument/2006/relationships/image" Target="../media/image63.png"/><Relationship Id="rId15" Type="http://schemas.openxmlformats.org/officeDocument/2006/relationships/image" Target="../media/image48.svg"/><Relationship Id="rId10" Type="http://schemas.openxmlformats.org/officeDocument/2006/relationships/image" Target="../media/image33.png"/><Relationship Id="rId19" Type="http://schemas.openxmlformats.org/officeDocument/2006/relationships/image" Target="../media/image52.svg"/><Relationship Id="rId4" Type="http://schemas.openxmlformats.org/officeDocument/2006/relationships/image" Target="../media/image54.svg"/><Relationship Id="rId9" Type="http://schemas.openxmlformats.org/officeDocument/2006/relationships/image" Target="../media/image67.pn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8.svg"/><Relationship Id="rId18" Type="http://schemas.openxmlformats.org/officeDocument/2006/relationships/image" Target="../media/image111.png"/><Relationship Id="rId3" Type="http://schemas.openxmlformats.org/officeDocument/2006/relationships/image" Target="../media/image49.png"/><Relationship Id="rId21" Type="http://schemas.openxmlformats.org/officeDocument/2006/relationships/image" Target="../media/image114.png"/><Relationship Id="rId7" Type="http://schemas.openxmlformats.org/officeDocument/2006/relationships/image" Target="../media/image97.png"/><Relationship Id="rId12" Type="http://schemas.openxmlformats.org/officeDocument/2006/relationships/image" Target="../media/image107.png"/><Relationship Id="rId17" Type="http://schemas.openxmlformats.org/officeDocument/2006/relationships/image" Target="../media/image110.png"/><Relationship Id="rId2" Type="http://schemas.openxmlformats.org/officeDocument/2006/relationships/notesSlide" Target="../notesSlides/notesSlide10.xml"/><Relationship Id="rId16" Type="http://schemas.openxmlformats.org/officeDocument/2006/relationships/image" Target="../media/image58.png"/><Relationship Id="rId20"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102.svg"/><Relationship Id="rId5" Type="http://schemas.openxmlformats.org/officeDocument/2006/relationships/image" Target="../media/image105.jpeg"/><Relationship Id="rId15" Type="http://schemas.openxmlformats.org/officeDocument/2006/relationships/image" Target="../media/image109.png"/><Relationship Id="rId23" Type="http://schemas.openxmlformats.org/officeDocument/2006/relationships/image" Target="../media/image38.png"/><Relationship Id="rId10" Type="http://schemas.openxmlformats.org/officeDocument/2006/relationships/image" Target="../media/image101.png"/><Relationship Id="rId19" Type="http://schemas.openxmlformats.org/officeDocument/2006/relationships/image" Target="../media/image112.png"/><Relationship Id="rId4" Type="http://schemas.openxmlformats.org/officeDocument/2006/relationships/image" Target="../media/image50.svg"/><Relationship Id="rId9" Type="http://schemas.openxmlformats.org/officeDocument/2006/relationships/image" Target="../media/image99.svg"/><Relationship Id="rId14" Type="http://schemas.openxmlformats.org/officeDocument/2006/relationships/image" Target="../media/image100.png"/><Relationship Id="rId22" Type="http://schemas.openxmlformats.org/officeDocument/2006/relationships/image" Target="../media/image115.png"/></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8.svg"/><Relationship Id="rId18" Type="http://schemas.openxmlformats.org/officeDocument/2006/relationships/image" Target="../media/image111.png"/><Relationship Id="rId3" Type="http://schemas.openxmlformats.org/officeDocument/2006/relationships/image" Target="../media/image49.png"/><Relationship Id="rId21" Type="http://schemas.openxmlformats.org/officeDocument/2006/relationships/image" Target="../media/image114.png"/><Relationship Id="rId7" Type="http://schemas.openxmlformats.org/officeDocument/2006/relationships/image" Target="../media/image97.png"/><Relationship Id="rId12" Type="http://schemas.openxmlformats.org/officeDocument/2006/relationships/image" Target="../media/image107.png"/><Relationship Id="rId17" Type="http://schemas.openxmlformats.org/officeDocument/2006/relationships/image" Target="../media/image110.png"/><Relationship Id="rId2" Type="http://schemas.openxmlformats.org/officeDocument/2006/relationships/notesSlide" Target="../notesSlides/notesSlide11.xml"/><Relationship Id="rId16" Type="http://schemas.openxmlformats.org/officeDocument/2006/relationships/image" Target="../media/image58.png"/><Relationship Id="rId20"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102.svg"/><Relationship Id="rId5" Type="http://schemas.openxmlformats.org/officeDocument/2006/relationships/image" Target="../media/image105.jpeg"/><Relationship Id="rId15" Type="http://schemas.openxmlformats.org/officeDocument/2006/relationships/image" Target="../media/image109.png"/><Relationship Id="rId23" Type="http://schemas.openxmlformats.org/officeDocument/2006/relationships/image" Target="../media/image38.png"/><Relationship Id="rId10" Type="http://schemas.openxmlformats.org/officeDocument/2006/relationships/image" Target="../media/image101.png"/><Relationship Id="rId19" Type="http://schemas.openxmlformats.org/officeDocument/2006/relationships/image" Target="../media/image112.png"/><Relationship Id="rId4" Type="http://schemas.openxmlformats.org/officeDocument/2006/relationships/image" Target="../media/image50.svg"/><Relationship Id="rId9" Type="http://schemas.openxmlformats.org/officeDocument/2006/relationships/image" Target="../media/image99.svg"/><Relationship Id="rId14" Type="http://schemas.openxmlformats.org/officeDocument/2006/relationships/image" Target="../media/image100.png"/><Relationship Id="rId22" Type="http://schemas.openxmlformats.org/officeDocument/2006/relationships/image" Target="../media/image115.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4.svg"/><Relationship Id="rId18" Type="http://schemas.openxmlformats.org/officeDocument/2006/relationships/image" Target="../media/image116.png"/><Relationship Id="rId3" Type="http://schemas.openxmlformats.org/officeDocument/2006/relationships/image" Target="../media/image58.png"/><Relationship Id="rId7" Type="http://schemas.openxmlformats.org/officeDocument/2006/relationships/image" Target="../media/image34.svg"/><Relationship Id="rId12" Type="http://schemas.openxmlformats.org/officeDocument/2006/relationships/image" Target="../media/image53.png"/><Relationship Id="rId17" Type="http://schemas.openxmlformats.org/officeDocument/2006/relationships/image" Target="../media/image57.svg"/><Relationship Id="rId2" Type="http://schemas.openxmlformats.org/officeDocument/2006/relationships/notesSlide" Target="../notesSlides/notesSlide12.xml"/><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33.png"/><Relationship Id="rId11" Type="http://schemas.microsoft.com/office/2007/relationships/hdphoto" Target="../media/hdphoto3.wdp"/><Relationship Id="rId5" Type="http://schemas.openxmlformats.org/officeDocument/2006/relationships/image" Target="../media/image67.png"/><Relationship Id="rId15" Type="http://schemas.openxmlformats.org/officeDocument/2006/relationships/hyperlink" Target="https://github.com/Templarian/MaterialDesign/issues/212" TargetMode="External"/><Relationship Id="rId10" Type="http://schemas.openxmlformats.org/officeDocument/2006/relationships/image" Target="../media/image60.png"/><Relationship Id="rId19" Type="http://schemas.openxmlformats.org/officeDocument/2006/relationships/image" Target="../media/image38.png"/><Relationship Id="rId4" Type="http://schemas.openxmlformats.org/officeDocument/2006/relationships/image" Target="../media/image68.png"/><Relationship Id="rId9" Type="http://schemas.microsoft.com/office/2007/relationships/hdphoto" Target="../media/hdphoto2.wdp"/><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9.png"/><Relationship Id="rId18" Type="http://schemas.openxmlformats.org/officeDocument/2006/relationships/image" Target="../media/image112.png"/><Relationship Id="rId3" Type="http://schemas.openxmlformats.org/officeDocument/2006/relationships/image" Target="../media/image49.png"/><Relationship Id="rId21" Type="http://schemas.openxmlformats.org/officeDocument/2006/relationships/image" Target="../media/image114.png"/><Relationship Id="rId7" Type="http://schemas.openxmlformats.org/officeDocument/2006/relationships/image" Target="../media/image98.png"/><Relationship Id="rId12" Type="http://schemas.openxmlformats.org/officeDocument/2006/relationships/image" Target="../media/image108.svg"/><Relationship Id="rId17" Type="http://schemas.openxmlformats.org/officeDocument/2006/relationships/image" Target="../media/image100.png"/><Relationship Id="rId2" Type="http://schemas.openxmlformats.org/officeDocument/2006/relationships/notesSlide" Target="../notesSlides/notesSlide13.xml"/><Relationship Id="rId16" Type="http://schemas.openxmlformats.org/officeDocument/2006/relationships/image" Target="../media/image111.png"/><Relationship Id="rId20"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7.png"/><Relationship Id="rId5" Type="http://schemas.openxmlformats.org/officeDocument/2006/relationships/image" Target="../media/image105.jpeg"/><Relationship Id="rId15" Type="http://schemas.openxmlformats.org/officeDocument/2006/relationships/image" Target="../media/image110.png"/><Relationship Id="rId23" Type="http://schemas.openxmlformats.org/officeDocument/2006/relationships/image" Target="../media/image38.png"/><Relationship Id="rId10" Type="http://schemas.openxmlformats.org/officeDocument/2006/relationships/image" Target="../media/image102.svg"/><Relationship Id="rId19" Type="http://schemas.openxmlformats.org/officeDocument/2006/relationships/image" Target="../media/image113.png"/><Relationship Id="rId4" Type="http://schemas.openxmlformats.org/officeDocument/2006/relationships/image" Target="../media/image50.svg"/><Relationship Id="rId9" Type="http://schemas.openxmlformats.org/officeDocument/2006/relationships/image" Target="../media/image101.png"/><Relationship Id="rId14" Type="http://schemas.openxmlformats.org/officeDocument/2006/relationships/image" Target="../media/image58.png"/><Relationship Id="rId22" Type="http://schemas.openxmlformats.org/officeDocument/2006/relationships/image" Target="../media/image11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9.png"/><Relationship Id="rId18" Type="http://schemas.openxmlformats.org/officeDocument/2006/relationships/image" Target="../media/image112.png"/><Relationship Id="rId3" Type="http://schemas.openxmlformats.org/officeDocument/2006/relationships/image" Target="../media/image49.png"/><Relationship Id="rId21" Type="http://schemas.openxmlformats.org/officeDocument/2006/relationships/image" Target="../media/image114.png"/><Relationship Id="rId7" Type="http://schemas.openxmlformats.org/officeDocument/2006/relationships/image" Target="../media/image98.png"/><Relationship Id="rId12" Type="http://schemas.openxmlformats.org/officeDocument/2006/relationships/image" Target="../media/image108.svg"/><Relationship Id="rId17" Type="http://schemas.openxmlformats.org/officeDocument/2006/relationships/image" Target="../media/image100.png"/><Relationship Id="rId2" Type="http://schemas.openxmlformats.org/officeDocument/2006/relationships/notesSlide" Target="../notesSlides/notesSlide14.xml"/><Relationship Id="rId16" Type="http://schemas.openxmlformats.org/officeDocument/2006/relationships/image" Target="../media/image111.png"/><Relationship Id="rId20"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7.png"/><Relationship Id="rId5" Type="http://schemas.openxmlformats.org/officeDocument/2006/relationships/image" Target="../media/image105.jpeg"/><Relationship Id="rId15" Type="http://schemas.openxmlformats.org/officeDocument/2006/relationships/image" Target="../media/image110.png"/><Relationship Id="rId23" Type="http://schemas.openxmlformats.org/officeDocument/2006/relationships/image" Target="../media/image38.png"/><Relationship Id="rId10" Type="http://schemas.openxmlformats.org/officeDocument/2006/relationships/image" Target="../media/image102.svg"/><Relationship Id="rId19" Type="http://schemas.openxmlformats.org/officeDocument/2006/relationships/image" Target="../media/image113.png"/><Relationship Id="rId4" Type="http://schemas.openxmlformats.org/officeDocument/2006/relationships/image" Target="../media/image50.svg"/><Relationship Id="rId9" Type="http://schemas.openxmlformats.org/officeDocument/2006/relationships/image" Target="../media/image101.png"/><Relationship Id="rId14" Type="http://schemas.openxmlformats.org/officeDocument/2006/relationships/image" Target="../media/image58.png"/><Relationship Id="rId22" Type="http://schemas.openxmlformats.org/officeDocument/2006/relationships/image" Target="../media/image115.png"/></Relationships>
</file>

<file path=ppt/slides/_rels/slide21.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58.png"/><Relationship Id="rId12"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34.svg"/><Relationship Id="rId4" Type="http://schemas.microsoft.com/office/2007/relationships/hdphoto" Target="../media/hdphoto2.wdp"/><Relationship Id="rId9" Type="http://schemas.openxmlformats.org/officeDocument/2006/relationships/image" Target="../media/image33.pn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119.png"/><Relationship Id="rId13" Type="http://schemas.microsoft.com/office/2007/relationships/hdphoto" Target="../media/hdphoto9.wdp"/><Relationship Id="rId18" Type="http://schemas.openxmlformats.org/officeDocument/2006/relationships/image" Target="../media/image38.png"/><Relationship Id="rId3" Type="http://schemas.openxmlformats.org/officeDocument/2006/relationships/image" Target="../media/image105.jpeg"/><Relationship Id="rId7" Type="http://schemas.microsoft.com/office/2007/relationships/hdphoto" Target="../media/hdphoto6.wdp"/><Relationship Id="rId12" Type="http://schemas.openxmlformats.org/officeDocument/2006/relationships/image" Target="../media/image121.png"/><Relationship Id="rId17" Type="http://schemas.openxmlformats.org/officeDocument/2006/relationships/image" Target="../media/image125.png"/><Relationship Id="rId2" Type="http://schemas.openxmlformats.org/officeDocument/2006/relationships/notesSlide" Target="../notesSlides/notesSlide16.xml"/><Relationship Id="rId16"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18.png"/><Relationship Id="rId11" Type="http://schemas.microsoft.com/office/2007/relationships/hdphoto" Target="../media/hdphoto8.wdp"/><Relationship Id="rId5" Type="http://schemas.microsoft.com/office/2007/relationships/hdphoto" Target="../media/hdphoto5.wdp"/><Relationship Id="rId15" Type="http://schemas.openxmlformats.org/officeDocument/2006/relationships/image" Target="../media/image123.png"/><Relationship Id="rId10" Type="http://schemas.openxmlformats.org/officeDocument/2006/relationships/image" Target="../media/image120.png"/><Relationship Id="rId4" Type="http://schemas.openxmlformats.org/officeDocument/2006/relationships/image" Target="../media/image117.png"/><Relationship Id="rId9" Type="http://schemas.microsoft.com/office/2007/relationships/hdphoto" Target="../media/hdphoto7.wdp"/><Relationship Id="rId14" Type="http://schemas.openxmlformats.org/officeDocument/2006/relationships/image" Target="../media/image122.png"/></Relationships>
</file>

<file path=ppt/slides/_rels/slide23.xml.rels><?xml version="1.0" encoding="UTF-8" standalone="yes"?>
<Relationships xmlns="http://schemas.openxmlformats.org/package/2006/relationships"><Relationship Id="rId8" Type="http://schemas.openxmlformats.org/officeDocument/2006/relationships/image" Target="../media/image119.png"/><Relationship Id="rId13" Type="http://schemas.microsoft.com/office/2007/relationships/hdphoto" Target="../media/hdphoto9.wdp"/><Relationship Id="rId18" Type="http://schemas.openxmlformats.org/officeDocument/2006/relationships/image" Target="../media/image38.png"/><Relationship Id="rId3" Type="http://schemas.openxmlformats.org/officeDocument/2006/relationships/image" Target="../media/image105.jpeg"/><Relationship Id="rId7" Type="http://schemas.microsoft.com/office/2007/relationships/hdphoto" Target="../media/hdphoto6.wdp"/><Relationship Id="rId12" Type="http://schemas.openxmlformats.org/officeDocument/2006/relationships/image" Target="../media/image121.png"/><Relationship Id="rId17" Type="http://schemas.openxmlformats.org/officeDocument/2006/relationships/image" Target="../media/image125.png"/><Relationship Id="rId2" Type="http://schemas.openxmlformats.org/officeDocument/2006/relationships/notesSlide" Target="../notesSlides/notesSlide17.xml"/><Relationship Id="rId16"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18.png"/><Relationship Id="rId11" Type="http://schemas.microsoft.com/office/2007/relationships/hdphoto" Target="../media/hdphoto8.wdp"/><Relationship Id="rId5" Type="http://schemas.microsoft.com/office/2007/relationships/hdphoto" Target="../media/hdphoto5.wdp"/><Relationship Id="rId15" Type="http://schemas.openxmlformats.org/officeDocument/2006/relationships/image" Target="../media/image123.png"/><Relationship Id="rId10" Type="http://schemas.openxmlformats.org/officeDocument/2006/relationships/image" Target="../media/image120.png"/><Relationship Id="rId4" Type="http://schemas.openxmlformats.org/officeDocument/2006/relationships/image" Target="../media/image117.png"/><Relationship Id="rId9" Type="http://schemas.microsoft.com/office/2007/relationships/hdphoto" Target="../media/hdphoto7.wdp"/><Relationship Id="rId14" Type="http://schemas.openxmlformats.org/officeDocument/2006/relationships/image" Target="../media/image122.pn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35.png"/><Relationship Id="rId3" Type="http://schemas.openxmlformats.org/officeDocument/2006/relationships/image" Target="../media/image61.png"/><Relationship Id="rId7" Type="http://schemas.microsoft.com/office/2007/relationships/hdphoto" Target="../media/hdphoto2.wdp"/><Relationship Id="rId12" Type="http://schemas.openxmlformats.org/officeDocument/2006/relationships/image" Target="../media/image34.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33.png"/><Relationship Id="rId5" Type="http://schemas.openxmlformats.org/officeDocument/2006/relationships/image" Target="../media/image68.png"/><Relationship Id="rId15" Type="http://schemas.openxmlformats.org/officeDocument/2006/relationships/image" Target="../media/image38.png"/><Relationship Id="rId10" Type="http://schemas.openxmlformats.org/officeDocument/2006/relationships/image" Target="../media/image116.png"/><Relationship Id="rId4" Type="http://schemas.microsoft.com/office/2007/relationships/hdphoto" Target="../media/hdphoto4.wdp"/><Relationship Id="rId9" Type="http://schemas.microsoft.com/office/2007/relationships/hdphoto" Target="../media/hdphoto3.wdp"/><Relationship Id="rId14" Type="http://schemas.openxmlformats.org/officeDocument/2006/relationships/image" Target="../media/image36.svg"/></Relationships>
</file>

<file path=ppt/slides/_rels/slide25.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29.png"/><Relationship Id="rId18" Type="http://schemas.openxmlformats.org/officeDocument/2006/relationships/image" Target="../media/image132.png"/><Relationship Id="rId3" Type="http://schemas.openxmlformats.org/officeDocument/2006/relationships/image" Target="../media/image105.jpeg"/><Relationship Id="rId7" Type="http://schemas.openxmlformats.org/officeDocument/2006/relationships/image" Target="../media/image65.png"/><Relationship Id="rId12" Type="http://schemas.openxmlformats.org/officeDocument/2006/relationships/image" Target="../media/image128.svg"/><Relationship Id="rId17" Type="http://schemas.openxmlformats.org/officeDocument/2006/relationships/image" Target="../media/image58.png"/><Relationship Id="rId2" Type="http://schemas.openxmlformats.org/officeDocument/2006/relationships/notesSlide" Target="../notesSlides/notesSlide19.xml"/><Relationship Id="rId16" Type="http://schemas.openxmlformats.org/officeDocument/2006/relationships/image" Target="../media/image131.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25.png"/><Relationship Id="rId11" Type="http://schemas.openxmlformats.org/officeDocument/2006/relationships/image" Target="../media/image127.png"/><Relationship Id="rId5" Type="http://schemas.microsoft.com/office/2007/relationships/hdphoto" Target="../media/hdphoto5.wdp"/><Relationship Id="rId15" Type="http://schemas.openxmlformats.org/officeDocument/2006/relationships/image" Target="../media/image130.png"/><Relationship Id="rId10" Type="http://schemas.microsoft.com/office/2007/relationships/hdphoto" Target="../media/hdphoto10.wdp"/><Relationship Id="rId19" Type="http://schemas.openxmlformats.org/officeDocument/2006/relationships/image" Target="../media/image133.png"/><Relationship Id="rId4" Type="http://schemas.openxmlformats.org/officeDocument/2006/relationships/image" Target="../media/image117.png"/><Relationship Id="rId9" Type="http://schemas.openxmlformats.org/officeDocument/2006/relationships/image" Target="../media/image126.png"/><Relationship Id="rId14" Type="http://schemas.microsoft.com/office/2007/relationships/hdphoto" Target="../media/hdphoto11.wdp"/></Relationships>
</file>

<file path=ppt/slides/_rels/slide26.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34.svg"/><Relationship Id="rId3" Type="http://schemas.openxmlformats.org/officeDocument/2006/relationships/image" Target="../media/image105.jpeg"/><Relationship Id="rId7" Type="http://schemas.openxmlformats.org/officeDocument/2006/relationships/image" Target="../media/image65.png"/><Relationship Id="rId12" Type="http://schemas.openxmlformats.org/officeDocument/2006/relationships/image" Target="../media/image33.png"/><Relationship Id="rId2" Type="http://schemas.openxmlformats.org/officeDocument/2006/relationships/notesSlide" Target="../notesSlides/notesSlide20.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25.png"/><Relationship Id="rId11" Type="http://schemas.openxmlformats.org/officeDocument/2006/relationships/image" Target="../media/image58.png"/><Relationship Id="rId5" Type="http://schemas.microsoft.com/office/2007/relationships/hdphoto" Target="../media/hdphoto5.wdp"/><Relationship Id="rId15" Type="http://schemas.openxmlformats.org/officeDocument/2006/relationships/image" Target="../media/image36.svg"/><Relationship Id="rId10" Type="http://schemas.microsoft.com/office/2007/relationships/hdphoto" Target="../media/hdphoto10.wdp"/><Relationship Id="rId4" Type="http://schemas.openxmlformats.org/officeDocument/2006/relationships/image" Target="../media/image117.png"/><Relationship Id="rId9" Type="http://schemas.openxmlformats.org/officeDocument/2006/relationships/image" Target="../media/image126.png"/><Relationship Id="rId1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6.png"/><Relationship Id="rId18" Type="http://schemas.openxmlformats.org/officeDocument/2006/relationships/image" Target="../media/image60.png"/><Relationship Id="rId3" Type="http://schemas.openxmlformats.org/officeDocument/2006/relationships/image" Target="../media/image47.png"/><Relationship Id="rId21" Type="http://schemas.microsoft.com/office/2007/relationships/hdphoto" Target="../media/hdphoto4.wdp"/><Relationship Id="rId7" Type="http://schemas.openxmlformats.org/officeDocument/2006/relationships/image" Target="../media/image51.png"/><Relationship Id="rId12" Type="http://schemas.openxmlformats.org/officeDocument/2006/relationships/hyperlink" Target="https://github.com/Templarian/MaterialDesign/issues/212" TargetMode="External"/><Relationship Id="rId17" Type="http://schemas.microsoft.com/office/2007/relationships/hdphoto" Target="../media/hdphoto2.wdp"/><Relationship Id="rId2" Type="http://schemas.openxmlformats.org/officeDocument/2006/relationships/image" Target="../media/image46.png"/><Relationship Id="rId16" Type="http://schemas.openxmlformats.org/officeDocument/2006/relationships/image" Target="../media/image59.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4.svg"/><Relationship Id="rId19" Type="http://schemas.microsoft.com/office/2007/relationships/hdphoto" Target="../media/hdphoto3.wdp"/><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7.svg"/><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84E2-761F-45E7-AEB1-3C7615A56B3A}"/>
              </a:ext>
            </a:extLst>
          </p:cNvPr>
          <p:cNvSpPr>
            <a:spLocks noGrp="1"/>
          </p:cNvSpPr>
          <p:nvPr>
            <p:ph type="ctrTitle"/>
          </p:nvPr>
        </p:nvSpPr>
        <p:spPr>
          <a:xfrm>
            <a:off x="4815841" y="3063240"/>
            <a:ext cx="4852415" cy="1667256"/>
          </a:xfrm>
        </p:spPr>
        <p:txBody>
          <a:bodyPr>
            <a:noAutofit/>
          </a:bodyPr>
          <a:lstStyle/>
          <a:p>
            <a:pPr algn="l"/>
            <a:r>
              <a:rPr lang="en-GB" sz="3600" b="1" dirty="0">
                <a:solidFill>
                  <a:schemeClr val="bg1"/>
                </a:solidFill>
                <a:latin typeface="Bebas Neue Bold" panose="020B0606020202050201" pitchFamily="34" charset="77"/>
              </a:rPr>
              <a:t>Fire Damper process workbook</a:t>
            </a:r>
          </a:p>
        </p:txBody>
      </p:sp>
      <p:sp>
        <p:nvSpPr>
          <p:cNvPr id="3" name="TextBox 2">
            <a:extLst>
              <a:ext uri="{FF2B5EF4-FFF2-40B4-BE49-F238E27FC236}">
                <a16:creationId xmlns:a16="http://schemas.microsoft.com/office/drawing/2014/main" id="{C77A20CA-1607-767C-536C-EEB875CD6FE4}"/>
              </a:ext>
            </a:extLst>
          </p:cNvPr>
          <p:cNvSpPr txBox="1"/>
          <p:nvPr/>
        </p:nvSpPr>
        <p:spPr>
          <a:xfrm>
            <a:off x="4815840" y="5088916"/>
            <a:ext cx="26212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DIN Alternate" panose="020B0500000000000000" pitchFamily="34" charset="77"/>
                <a:ea typeface="+mn-ea"/>
                <a:cs typeface="+mn-cs"/>
              </a:rPr>
              <a:t>V1 DEC 2023</a:t>
            </a:r>
          </a:p>
        </p:txBody>
      </p:sp>
    </p:spTree>
    <p:extLst>
      <p:ext uri="{BB962C8B-B14F-4D97-AF65-F5344CB8AC3E}">
        <p14:creationId xmlns:p14="http://schemas.microsoft.com/office/powerpoint/2010/main" val="1078853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E39081-55AC-3990-9833-12FF06456633}"/>
              </a:ext>
            </a:extLst>
          </p:cNvPr>
          <p:cNvSpPr txBox="1"/>
          <p:nvPr/>
        </p:nvSpPr>
        <p:spPr>
          <a:xfrm>
            <a:off x="0" y="-6022"/>
            <a:ext cx="12192000" cy="954107"/>
          </a:xfrm>
          <a:prstGeom prst="rect">
            <a:avLst/>
          </a:prstGeom>
          <a:noFill/>
        </p:spPr>
        <p:txBody>
          <a:bodyPr wrap="square" rtlCol="0">
            <a:spAutoFit/>
          </a:bodyPr>
          <a:lstStyle/>
          <a:p>
            <a:pPr algn="ctr" defTabSz="914377"/>
            <a:r>
              <a:rPr lang="en-GB" sz="2800" u="sng" dirty="0">
                <a:solidFill>
                  <a:prstClr val="black"/>
                </a:solidFill>
                <a:latin typeface="Calibri" panose="020F0502020204030204"/>
              </a:rPr>
              <a:t>**Design of system to components to meet all functional requirements of the Building Regulations</a:t>
            </a:r>
          </a:p>
        </p:txBody>
      </p:sp>
      <p:pic>
        <p:nvPicPr>
          <p:cNvPr id="8" name="Graphic 3">
            <a:extLst>
              <a:ext uri="{FF2B5EF4-FFF2-40B4-BE49-F238E27FC236}">
                <a16:creationId xmlns:a16="http://schemas.microsoft.com/office/drawing/2014/main" id="{C6EFEAAB-9C31-523C-05D2-A6FADACEB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5" t="34762" r="51761" b="31592"/>
          <a:stretch/>
        </p:blipFill>
        <p:spPr bwMode="auto">
          <a:xfrm>
            <a:off x="11477719" y="6448390"/>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0E6F09D2-EFD4-1F03-79D7-5A3892751561}"/>
              </a:ext>
            </a:extLst>
          </p:cNvPr>
          <p:cNvGrpSpPr/>
          <p:nvPr/>
        </p:nvGrpSpPr>
        <p:grpSpPr>
          <a:xfrm>
            <a:off x="1677015" y="1349532"/>
            <a:ext cx="2229748" cy="1064267"/>
            <a:chOff x="2559816" y="50341"/>
            <a:chExt cx="2704761" cy="1081904"/>
          </a:xfrm>
        </p:grpSpPr>
        <p:sp>
          <p:nvSpPr>
            <p:cNvPr id="9" name="Arrow: Chevron 8">
              <a:extLst>
                <a:ext uri="{FF2B5EF4-FFF2-40B4-BE49-F238E27FC236}">
                  <a16:creationId xmlns:a16="http://schemas.microsoft.com/office/drawing/2014/main" id="{BE879F7B-4A85-A1A8-951C-8883F3D02244}"/>
                </a:ext>
              </a:extLst>
            </p:cNvPr>
            <p:cNvSpPr/>
            <p:nvPr/>
          </p:nvSpPr>
          <p:spPr>
            <a:xfrm>
              <a:off x="2559816" y="50341"/>
              <a:ext cx="2704761" cy="1081904"/>
            </a:xfrm>
            <a:prstGeom prst="chevron">
              <a:avLst>
                <a:gd name="adj" fmla="val 0"/>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Arrow: Chevron 4">
              <a:extLst>
                <a:ext uri="{FF2B5EF4-FFF2-40B4-BE49-F238E27FC236}">
                  <a16:creationId xmlns:a16="http://schemas.microsoft.com/office/drawing/2014/main" id="{AE154170-6D89-3E01-D7C3-ECE6DBB74AC0}"/>
                </a:ext>
              </a:extLst>
            </p:cNvPr>
            <p:cNvSpPr txBox="1"/>
            <p:nvPr/>
          </p:nvSpPr>
          <p:spPr>
            <a:xfrm>
              <a:off x="2559817" y="50341"/>
              <a:ext cx="2704760" cy="108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GB" sz="1400" b="1" kern="1200" dirty="0">
                  <a:solidFill>
                    <a:schemeClr val="tx1"/>
                  </a:solidFill>
                  <a:ea typeface="Calibri" panose="020F0502020204030204" pitchFamily="34" charset="0"/>
                </a:rPr>
                <a:t>Operational type**. </a:t>
              </a:r>
              <a:r>
                <a:rPr lang="en-GB" sz="1400" dirty="0">
                  <a:solidFill>
                    <a:schemeClr val="tx1"/>
                  </a:solidFill>
                </a:rPr>
                <a:t>Building Regulations Functional Requirements, Approved Documents: Part L, O, F, B.</a:t>
              </a:r>
              <a:endParaRPr lang="en-GB" sz="1600" b="1" kern="1200" dirty="0">
                <a:solidFill>
                  <a:schemeClr val="tx1"/>
                </a:solidFill>
              </a:endParaRPr>
            </a:p>
          </p:txBody>
        </p:sp>
      </p:grpSp>
      <p:pic>
        <p:nvPicPr>
          <p:cNvPr id="11" name="Picture 4" descr="High voltage with solid fill">
            <a:extLst>
              <a:ext uri="{FF2B5EF4-FFF2-40B4-BE49-F238E27FC236}">
                <a16:creationId xmlns:a16="http://schemas.microsoft.com/office/drawing/2014/main" id="{C957F796-20CB-2FD5-5CAD-6BE84D56D128}"/>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791349" y="1825815"/>
            <a:ext cx="587984" cy="5879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4CED7B04-0F6F-D629-1589-C3B6E1B2EB29}"/>
              </a:ext>
            </a:extLst>
          </p:cNvPr>
          <p:cNvPicPr>
            <a:picLocks noChangeAspect="1" noChangeArrowheads="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bwMode="auto">
          <a:xfrm>
            <a:off x="657421" y="1349532"/>
            <a:ext cx="476283" cy="4762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ears with solid fill">
            <a:extLst>
              <a:ext uri="{FF2B5EF4-FFF2-40B4-BE49-F238E27FC236}">
                <a16:creationId xmlns:a16="http://schemas.microsoft.com/office/drawing/2014/main" id="{C6E7A60A-D97A-78E6-860C-62B1AD9B40A2}"/>
              </a:ext>
            </a:extLst>
          </p:cNvPr>
          <p:cNvPicPr>
            <a:picLocks noChangeAspect="1" noChangeArrowheads="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bwMode="auto">
          <a:xfrm>
            <a:off x="1133704" y="1334556"/>
            <a:ext cx="491259" cy="49125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28E63B61-9E40-987C-ED6A-A9A269AA902A}"/>
              </a:ext>
            </a:extLst>
          </p:cNvPr>
          <p:cNvGrpSpPr/>
          <p:nvPr/>
        </p:nvGrpSpPr>
        <p:grpSpPr>
          <a:xfrm>
            <a:off x="1200764" y="3729345"/>
            <a:ext cx="2232685" cy="1064267"/>
            <a:chOff x="2556253" y="50341"/>
            <a:chExt cx="2708324" cy="1081904"/>
          </a:xfrm>
        </p:grpSpPr>
        <p:sp>
          <p:nvSpPr>
            <p:cNvPr id="15" name="Arrow: Chevron 14">
              <a:extLst>
                <a:ext uri="{FF2B5EF4-FFF2-40B4-BE49-F238E27FC236}">
                  <a16:creationId xmlns:a16="http://schemas.microsoft.com/office/drawing/2014/main" id="{F9428EA7-A734-7D20-6654-46F76C4A4F3E}"/>
                </a:ext>
              </a:extLst>
            </p:cNvPr>
            <p:cNvSpPr/>
            <p:nvPr/>
          </p:nvSpPr>
          <p:spPr>
            <a:xfrm>
              <a:off x="2559816" y="50341"/>
              <a:ext cx="2704761" cy="1081904"/>
            </a:xfrm>
            <a:prstGeom prst="chevron">
              <a:avLst>
                <a:gd name="adj" fmla="val 0"/>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6" name="Arrow: Chevron 4">
              <a:extLst>
                <a:ext uri="{FF2B5EF4-FFF2-40B4-BE49-F238E27FC236}">
                  <a16:creationId xmlns:a16="http://schemas.microsoft.com/office/drawing/2014/main" id="{0CB3AA35-9343-7948-1180-A37C9E0EF0D7}"/>
                </a:ext>
              </a:extLst>
            </p:cNvPr>
            <p:cNvSpPr txBox="1"/>
            <p:nvPr/>
          </p:nvSpPr>
          <p:spPr>
            <a:xfrm>
              <a:off x="2556253" y="50341"/>
              <a:ext cx="2704760" cy="108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GB" sz="1400" b="1" dirty="0">
                  <a:solidFill>
                    <a:schemeClr val="tx1"/>
                  </a:solidFill>
                </a:rPr>
                <a:t>Part L. Evidence that the system energy performances are within the limits of the calculated performance</a:t>
              </a:r>
              <a:r>
                <a:rPr lang="en-GB" sz="1400" dirty="0">
                  <a:solidFill>
                    <a:schemeClr val="tx1"/>
                  </a:solidFill>
                </a:rPr>
                <a:t>.</a:t>
              </a:r>
              <a:endParaRPr lang="en-GB" sz="1600" b="1" kern="1200" dirty="0">
                <a:solidFill>
                  <a:schemeClr val="tx1"/>
                </a:solidFill>
              </a:endParaRPr>
            </a:p>
          </p:txBody>
        </p:sp>
      </p:grpSp>
      <p:grpSp>
        <p:nvGrpSpPr>
          <p:cNvPr id="17" name="Group 16">
            <a:extLst>
              <a:ext uri="{FF2B5EF4-FFF2-40B4-BE49-F238E27FC236}">
                <a16:creationId xmlns:a16="http://schemas.microsoft.com/office/drawing/2014/main" id="{E767AE19-D6DB-2D91-C764-1A5F73CF68A3}"/>
              </a:ext>
            </a:extLst>
          </p:cNvPr>
          <p:cNvGrpSpPr/>
          <p:nvPr/>
        </p:nvGrpSpPr>
        <p:grpSpPr>
          <a:xfrm>
            <a:off x="3866252" y="3729345"/>
            <a:ext cx="2229748" cy="1064267"/>
            <a:chOff x="2559816" y="50341"/>
            <a:chExt cx="2704761" cy="1081904"/>
          </a:xfrm>
        </p:grpSpPr>
        <p:sp>
          <p:nvSpPr>
            <p:cNvPr id="18" name="Arrow: Chevron 17">
              <a:extLst>
                <a:ext uri="{FF2B5EF4-FFF2-40B4-BE49-F238E27FC236}">
                  <a16:creationId xmlns:a16="http://schemas.microsoft.com/office/drawing/2014/main" id="{C2EE5CE5-3E15-489C-F2F6-9CC53B981FB5}"/>
                </a:ext>
              </a:extLst>
            </p:cNvPr>
            <p:cNvSpPr/>
            <p:nvPr/>
          </p:nvSpPr>
          <p:spPr>
            <a:xfrm>
              <a:off x="2559816" y="50341"/>
              <a:ext cx="2704761" cy="1081904"/>
            </a:xfrm>
            <a:prstGeom prst="chevron">
              <a:avLst>
                <a:gd name="adj" fmla="val 0"/>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9" name="Arrow: Chevron 4">
              <a:extLst>
                <a:ext uri="{FF2B5EF4-FFF2-40B4-BE49-F238E27FC236}">
                  <a16:creationId xmlns:a16="http://schemas.microsoft.com/office/drawing/2014/main" id="{744032EF-9E7C-4761-3BB1-604DAFA9B10A}"/>
                </a:ext>
              </a:extLst>
            </p:cNvPr>
            <p:cNvSpPr txBox="1"/>
            <p:nvPr/>
          </p:nvSpPr>
          <p:spPr>
            <a:xfrm>
              <a:off x="2559817" y="50341"/>
              <a:ext cx="2704760" cy="108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GB" sz="1400" b="1" dirty="0">
                  <a:solidFill>
                    <a:schemeClr val="tx1"/>
                  </a:solidFill>
                </a:rPr>
                <a:t>Part O. Evidence that the system performance will prevent overheating where designed to do so</a:t>
              </a:r>
              <a:r>
                <a:rPr lang="en-GB" sz="1400" dirty="0">
                  <a:solidFill>
                    <a:schemeClr val="tx1"/>
                  </a:solidFill>
                </a:rPr>
                <a:t>.</a:t>
              </a:r>
              <a:endParaRPr lang="en-GB" sz="1600" b="1" kern="1200" dirty="0">
                <a:solidFill>
                  <a:schemeClr val="tx1"/>
                </a:solidFill>
              </a:endParaRPr>
            </a:p>
          </p:txBody>
        </p:sp>
      </p:grpSp>
      <p:grpSp>
        <p:nvGrpSpPr>
          <p:cNvPr id="21" name="Group 20">
            <a:extLst>
              <a:ext uri="{FF2B5EF4-FFF2-40B4-BE49-F238E27FC236}">
                <a16:creationId xmlns:a16="http://schemas.microsoft.com/office/drawing/2014/main" id="{F9034CC5-ADC8-4D6D-EBD4-D05A62CD59D2}"/>
              </a:ext>
            </a:extLst>
          </p:cNvPr>
          <p:cNvGrpSpPr/>
          <p:nvPr/>
        </p:nvGrpSpPr>
        <p:grpSpPr>
          <a:xfrm>
            <a:off x="6503166" y="3729345"/>
            <a:ext cx="2229748" cy="1064267"/>
            <a:chOff x="2559816" y="50341"/>
            <a:chExt cx="2704761" cy="1081904"/>
          </a:xfrm>
        </p:grpSpPr>
        <p:sp>
          <p:nvSpPr>
            <p:cNvPr id="22" name="Arrow: Chevron 21">
              <a:extLst>
                <a:ext uri="{FF2B5EF4-FFF2-40B4-BE49-F238E27FC236}">
                  <a16:creationId xmlns:a16="http://schemas.microsoft.com/office/drawing/2014/main" id="{409DA7A1-6601-D10A-35DB-B239DABAB9A3}"/>
                </a:ext>
              </a:extLst>
            </p:cNvPr>
            <p:cNvSpPr/>
            <p:nvPr/>
          </p:nvSpPr>
          <p:spPr>
            <a:xfrm>
              <a:off x="2559816" y="50341"/>
              <a:ext cx="2704761" cy="1081904"/>
            </a:xfrm>
            <a:prstGeom prst="chevron">
              <a:avLst>
                <a:gd name="adj" fmla="val 0"/>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3" name="Arrow: Chevron 4">
              <a:extLst>
                <a:ext uri="{FF2B5EF4-FFF2-40B4-BE49-F238E27FC236}">
                  <a16:creationId xmlns:a16="http://schemas.microsoft.com/office/drawing/2014/main" id="{381E66FC-49F6-1D8D-16FA-0ACA2110BFBF}"/>
                </a:ext>
              </a:extLst>
            </p:cNvPr>
            <p:cNvSpPr txBox="1"/>
            <p:nvPr/>
          </p:nvSpPr>
          <p:spPr>
            <a:xfrm>
              <a:off x="2559817" y="50341"/>
              <a:ext cx="2704760" cy="108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GB" sz="1400" b="1" dirty="0">
                  <a:solidFill>
                    <a:schemeClr val="tx1"/>
                  </a:solidFill>
                </a:rPr>
                <a:t>Part F. Evidence that the system performance will supply reasonable levels of ventilation.</a:t>
              </a:r>
              <a:endParaRPr lang="en-GB" sz="1600" b="1" kern="1200" dirty="0">
                <a:solidFill>
                  <a:schemeClr val="tx1"/>
                </a:solidFill>
              </a:endParaRPr>
            </a:p>
          </p:txBody>
        </p:sp>
      </p:grpSp>
      <p:grpSp>
        <p:nvGrpSpPr>
          <p:cNvPr id="24" name="Group 23">
            <a:extLst>
              <a:ext uri="{FF2B5EF4-FFF2-40B4-BE49-F238E27FC236}">
                <a16:creationId xmlns:a16="http://schemas.microsoft.com/office/drawing/2014/main" id="{510C5F4B-712F-6C01-5543-757BDDEC3128}"/>
              </a:ext>
            </a:extLst>
          </p:cNvPr>
          <p:cNvGrpSpPr/>
          <p:nvPr/>
        </p:nvGrpSpPr>
        <p:grpSpPr>
          <a:xfrm>
            <a:off x="9149867" y="3729344"/>
            <a:ext cx="2229748" cy="1064267"/>
            <a:chOff x="2559816" y="50341"/>
            <a:chExt cx="2704761" cy="1081904"/>
          </a:xfrm>
        </p:grpSpPr>
        <p:sp>
          <p:nvSpPr>
            <p:cNvPr id="25" name="Arrow: Chevron 24">
              <a:extLst>
                <a:ext uri="{FF2B5EF4-FFF2-40B4-BE49-F238E27FC236}">
                  <a16:creationId xmlns:a16="http://schemas.microsoft.com/office/drawing/2014/main" id="{D1C53706-6A3C-F17B-4353-1FB8F305E152}"/>
                </a:ext>
              </a:extLst>
            </p:cNvPr>
            <p:cNvSpPr/>
            <p:nvPr/>
          </p:nvSpPr>
          <p:spPr>
            <a:xfrm>
              <a:off x="2559816" y="50341"/>
              <a:ext cx="2704761" cy="1081904"/>
            </a:xfrm>
            <a:prstGeom prst="chevron">
              <a:avLst>
                <a:gd name="adj" fmla="val 0"/>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6" name="Arrow: Chevron 4">
              <a:extLst>
                <a:ext uri="{FF2B5EF4-FFF2-40B4-BE49-F238E27FC236}">
                  <a16:creationId xmlns:a16="http://schemas.microsoft.com/office/drawing/2014/main" id="{63134BCA-2E7E-9255-8691-D90F1BB5BE30}"/>
                </a:ext>
              </a:extLst>
            </p:cNvPr>
            <p:cNvSpPr txBox="1"/>
            <p:nvPr/>
          </p:nvSpPr>
          <p:spPr>
            <a:xfrm>
              <a:off x="2559817" y="50341"/>
              <a:ext cx="2704760" cy="108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GB" sz="1400" b="1" dirty="0">
                  <a:solidFill>
                    <a:schemeClr val="tx1"/>
                  </a:solidFill>
                </a:rPr>
                <a:t>Part B. Evidence that the systems fire prevention devices do not impeded Parts, L, O, F and meet the space risk requirements</a:t>
              </a:r>
              <a:endParaRPr lang="en-GB" sz="1600" b="1" kern="1200" dirty="0">
                <a:solidFill>
                  <a:schemeClr val="tx1"/>
                </a:solidFill>
              </a:endParaRPr>
            </a:p>
          </p:txBody>
        </p:sp>
      </p:grpSp>
      <p:cxnSp>
        <p:nvCxnSpPr>
          <p:cNvPr id="33" name="Straight Arrow Connector 32">
            <a:extLst>
              <a:ext uri="{FF2B5EF4-FFF2-40B4-BE49-F238E27FC236}">
                <a16:creationId xmlns:a16="http://schemas.microsoft.com/office/drawing/2014/main" id="{2F39F591-E170-6D9C-E343-46560F697986}"/>
              </a:ext>
            </a:extLst>
          </p:cNvPr>
          <p:cNvCxnSpPr>
            <a:cxnSpLocks/>
            <a:stCxn id="16" idx="3"/>
            <a:endCxn id="19" idx="1"/>
          </p:cNvCxnSpPr>
          <p:nvPr/>
        </p:nvCxnSpPr>
        <p:spPr>
          <a:xfrm>
            <a:off x="3430511" y="4261479"/>
            <a:ext cx="435742"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E78EC713-CE66-342C-18C3-3582A264F09D}"/>
              </a:ext>
            </a:extLst>
          </p:cNvPr>
          <p:cNvCxnSpPr>
            <a:cxnSpLocks/>
            <a:stCxn id="19" idx="3"/>
            <a:endCxn id="23" idx="1"/>
          </p:cNvCxnSpPr>
          <p:nvPr/>
        </p:nvCxnSpPr>
        <p:spPr>
          <a:xfrm>
            <a:off x="6096000" y="4261479"/>
            <a:ext cx="40716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3EE5BB97-2F5B-C466-45EA-C5EB03AC6493}"/>
              </a:ext>
            </a:extLst>
          </p:cNvPr>
          <p:cNvCxnSpPr>
            <a:cxnSpLocks/>
            <a:stCxn id="23" idx="3"/>
            <a:endCxn id="26" idx="1"/>
          </p:cNvCxnSpPr>
          <p:nvPr/>
        </p:nvCxnSpPr>
        <p:spPr>
          <a:xfrm flipV="1">
            <a:off x="8732914" y="4261478"/>
            <a:ext cx="416954"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E9BC8F9F-9D87-1C1A-17CF-DA3FCDB58B7F}"/>
              </a:ext>
            </a:extLst>
          </p:cNvPr>
          <p:cNvCxnSpPr>
            <a:cxnSpLocks/>
            <a:stCxn id="10" idx="3"/>
            <a:endCxn id="49" idx="1"/>
          </p:cNvCxnSpPr>
          <p:nvPr/>
        </p:nvCxnSpPr>
        <p:spPr>
          <a:xfrm>
            <a:off x="3906763" y="1881666"/>
            <a:ext cx="2764119" cy="524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3137C799-EE5A-942F-74DA-70DB18282455}"/>
              </a:ext>
            </a:extLst>
          </p:cNvPr>
          <p:cNvCxnSpPr>
            <a:stCxn id="10" idx="1"/>
            <a:endCxn id="16" idx="0"/>
          </p:cNvCxnSpPr>
          <p:nvPr/>
        </p:nvCxnSpPr>
        <p:spPr>
          <a:xfrm rot="10800000" flipH="1" flipV="1">
            <a:off x="1677016" y="1881665"/>
            <a:ext cx="638622" cy="1847679"/>
          </a:xfrm>
          <a:prstGeom prst="bentConnector4">
            <a:avLst>
              <a:gd name="adj1" fmla="val -35796"/>
              <a:gd name="adj2" fmla="val 64400"/>
            </a:avLst>
          </a:prstGeom>
          <a:ln w="25400">
            <a:tailEnd type="triangle"/>
          </a:ln>
        </p:spPr>
        <p:style>
          <a:lnRef idx="1">
            <a:schemeClr val="dk1"/>
          </a:lnRef>
          <a:fillRef idx="0">
            <a:schemeClr val="dk1"/>
          </a:fillRef>
          <a:effectRef idx="0">
            <a:schemeClr val="dk1"/>
          </a:effectRef>
          <a:fontRef idx="minor">
            <a:schemeClr val="tx1"/>
          </a:fontRef>
        </p:style>
      </p:cxnSp>
      <p:cxnSp>
        <p:nvCxnSpPr>
          <p:cNvPr id="46" name="Connector: Elbow 45">
            <a:extLst>
              <a:ext uri="{FF2B5EF4-FFF2-40B4-BE49-F238E27FC236}">
                <a16:creationId xmlns:a16="http://schemas.microsoft.com/office/drawing/2014/main" id="{4B9A35A3-252B-E057-3DB8-3D60BB4A1CAB}"/>
              </a:ext>
            </a:extLst>
          </p:cNvPr>
          <p:cNvCxnSpPr>
            <a:cxnSpLocks/>
            <a:stCxn id="26" idx="0"/>
            <a:endCxn id="10" idx="2"/>
          </p:cNvCxnSpPr>
          <p:nvPr/>
        </p:nvCxnSpPr>
        <p:spPr>
          <a:xfrm rot="16200000" flipV="1">
            <a:off x="5870544" y="-664854"/>
            <a:ext cx="1315545" cy="7472852"/>
          </a:xfrm>
          <a:prstGeom prst="bentConnector3">
            <a:avLst>
              <a:gd name="adj1" fmla="val 50000"/>
            </a:avLst>
          </a:prstGeom>
          <a:ln w="25400">
            <a:tailEnd type="triangle"/>
          </a:ln>
        </p:spPr>
        <p:style>
          <a:lnRef idx="1">
            <a:schemeClr val="dk1"/>
          </a:lnRef>
          <a:fillRef idx="0">
            <a:schemeClr val="dk1"/>
          </a:fillRef>
          <a:effectRef idx="0">
            <a:schemeClr val="dk1"/>
          </a:effectRef>
          <a:fontRef idx="minor">
            <a:schemeClr val="tx1"/>
          </a:fontRef>
        </p:style>
      </p:cxnSp>
      <p:pic>
        <p:nvPicPr>
          <p:cNvPr id="49" name="Picture 48">
            <a:extLst>
              <a:ext uri="{FF2B5EF4-FFF2-40B4-BE49-F238E27FC236}">
                <a16:creationId xmlns:a16="http://schemas.microsoft.com/office/drawing/2014/main" id="{C0BF1960-C3DD-A58C-85BA-D136B6F4BEA3}"/>
              </a:ext>
            </a:extLst>
          </p:cNvPr>
          <p:cNvPicPr>
            <a:picLocks noChangeAspect="1"/>
          </p:cNvPicPr>
          <p:nvPr/>
        </p:nvPicPr>
        <p:blipFill>
          <a:blip r:embed="rId10"/>
          <a:stretch>
            <a:fillRect/>
          </a:stretch>
        </p:blipFill>
        <p:spPr>
          <a:xfrm>
            <a:off x="6670882" y="1164950"/>
            <a:ext cx="2566953" cy="1443911"/>
          </a:xfrm>
          <a:prstGeom prst="rect">
            <a:avLst/>
          </a:prstGeom>
          <a:ln w="25400">
            <a:solidFill>
              <a:schemeClr val="dk1"/>
            </a:solidFill>
          </a:ln>
        </p:spPr>
      </p:pic>
    </p:spTree>
    <p:extLst>
      <p:ext uri="{BB962C8B-B14F-4D97-AF65-F5344CB8AC3E}">
        <p14:creationId xmlns:p14="http://schemas.microsoft.com/office/powerpoint/2010/main" val="9854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 Culmination of all product types to verify the appropriate wall type. System approach</a:t>
            </a:r>
          </a:p>
        </p:txBody>
      </p:sp>
      <p:pic>
        <p:nvPicPr>
          <p:cNvPr id="6" name="Picture 5">
            <a:extLst>
              <a:ext uri="{FF2B5EF4-FFF2-40B4-BE49-F238E27FC236}">
                <a16:creationId xmlns:a16="http://schemas.microsoft.com/office/drawing/2014/main" id="{E3B9C394-1589-86F0-3E17-76AD767FA5FC}"/>
              </a:ext>
            </a:extLst>
          </p:cNvPr>
          <p:cNvPicPr>
            <a:picLocks noChangeAspect="1"/>
          </p:cNvPicPr>
          <p:nvPr/>
        </p:nvPicPr>
        <p:blipFill>
          <a:blip r:embed="rId2">
            <a:alphaModFix amt="80000"/>
          </a:blip>
          <a:stretch>
            <a:fillRect/>
          </a:stretch>
        </p:blipFill>
        <p:spPr>
          <a:xfrm>
            <a:off x="374171" y="1028733"/>
            <a:ext cx="11330183" cy="5531144"/>
          </a:xfrm>
          <a:prstGeom prst="rect">
            <a:avLst/>
          </a:prstGeom>
        </p:spPr>
      </p:pic>
      <p:sp>
        <p:nvSpPr>
          <p:cNvPr id="4" name="TextBox 3">
            <a:extLst>
              <a:ext uri="{FF2B5EF4-FFF2-40B4-BE49-F238E27FC236}">
                <a16:creationId xmlns:a16="http://schemas.microsoft.com/office/drawing/2014/main" id="{BC23872A-FA95-7B81-B29C-35BCBB4D4D1E}"/>
              </a:ext>
            </a:extLst>
          </p:cNvPr>
          <p:cNvSpPr txBox="1"/>
          <p:nvPr/>
        </p:nvSpPr>
        <p:spPr>
          <a:xfrm>
            <a:off x="487647" y="1726591"/>
            <a:ext cx="1479460" cy="369332"/>
          </a:xfrm>
          <a:prstGeom prst="rect">
            <a:avLst/>
          </a:prstGeom>
          <a:noFill/>
        </p:spPr>
        <p:txBody>
          <a:bodyPr wrap="square">
            <a:spAutoFit/>
          </a:bodyPr>
          <a:lstStyle/>
          <a:p>
            <a:pPr defTabSz="914377"/>
            <a:r>
              <a:rPr lang="en-GB" b="1" dirty="0">
                <a:solidFill>
                  <a:prstClr val="black"/>
                </a:solidFill>
                <a:latin typeface="Calibri" panose="020F0502020204030204"/>
              </a:rPr>
              <a:t>Flues</a:t>
            </a:r>
            <a:endParaRPr lang="en-GB"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53E6C214-82DF-3E66-7112-DE2D882A3D13}"/>
              </a:ext>
            </a:extLst>
          </p:cNvPr>
          <p:cNvSpPr txBox="1"/>
          <p:nvPr/>
        </p:nvSpPr>
        <p:spPr>
          <a:xfrm>
            <a:off x="3881590" y="1101058"/>
            <a:ext cx="1479460" cy="369332"/>
          </a:xfrm>
          <a:prstGeom prst="rect">
            <a:avLst/>
          </a:prstGeom>
          <a:noFill/>
        </p:spPr>
        <p:txBody>
          <a:bodyPr wrap="square">
            <a:spAutoFit/>
          </a:bodyPr>
          <a:lstStyle/>
          <a:p>
            <a:pPr defTabSz="914377"/>
            <a:r>
              <a:rPr lang="en-GB" b="1" dirty="0">
                <a:solidFill>
                  <a:prstClr val="black"/>
                </a:solidFill>
                <a:latin typeface="Calibri" panose="020F0502020204030204"/>
              </a:rPr>
              <a:t>Pipes &amp; Trays</a:t>
            </a:r>
            <a:endParaRPr lang="en-GB"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23F497A4-1739-398B-08F0-CA9D1486DB83}"/>
              </a:ext>
            </a:extLst>
          </p:cNvPr>
          <p:cNvSpPr txBox="1"/>
          <p:nvPr/>
        </p:nvSpPr>
        <p:spPr>
          <a:xfrm>
            <a:off x="130348" y="3005483"/>
            <a:ext cx="2693121" cy="646331"/>
          </a:xfrm>
          <a:prstGeom prst="rect">
            <a:avLst/>
          </a:prstGeom>
          <a:noFill/>
        </p:spPr>
        <p:txBody>
          <a:bodyPr wrap="square">
            <a:spAutoFit/>
          </a:bodyPr>
          <a:lstStyle/>
          <a:p>
            <a:pPr defTabSz="914377"/>
            <a:r>
              <a:rPr lang="en-GB" b="1" dirty="0">
                <a:solidFill>
                  <a:prstClr val="black"/>
                </a:solidFill>
                <a:latin typeface="Calibri" panose="020F0502020204030204"/>
              </a:rPr>
              <a:t>Fire Dampers</a:t>
            </a:r>
          </a:p>
          <a:p>
            <a:pPr defTabSz="914377"/>
            <a:r>
              <a:rPr lang="en-GB" b="1" dirty="0">
                <a:solidFill>
                  <a:prstClr val="black"/>
                </a:solidFill>
                <a:latin typeface="Calibri" panose="020F0502020204030204"/>
              </a:rPr>
              <a:t>Smoke Control Dampers</a:t>
            </a:r>
            <a:endParaRPr lang="en-GB"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E08A747B-2215-8DE2-6AFE-EDFA249C8EAC}"/>
              </a:ext>
            </a:extLst>
          </p:cNvPr>
          <p:cNvSpPr txBox="1"/>
          <p:nvPr/>
        </p:nvSpPr>
        <p:spPr>
          <a:xfrm>
            <a:off x="2292489" y="5399184"/>
            <a:ext cx="2693121" cy="923330"/>
          </a:xfrm>
          <a:prstGeom prst="rect">
            <a:avLst/>
          </a:prstGeom>
          <a:noFill/>
        </p:spPr>
        <p:txBody>
          <a:bodyPr wrap="square">
            <a:spAutoFit/>
          </a:bodyPr>
          <a:lstStyle/>
          <a:p>
            <a:pPr defTabSz="914377"/>
            <a:r>
              <a:rPr lang="en-GB" b="1" dirty="0">
                <a:solidFill>
                  <a:prstClr val="black"/>
                </a:solidFill>
                <a:latin typeface="Calibri" panose="020F0502020204030204"/>
              </a:rPr>
              <a:t>Fire Resistant Ducts Smoke extract ducts</a:t>
            </a:r>
          </a:p>
          <a:p>
            <a:pPr defTabSz="914377"/>
            <a:r>
              <a:rPr lang="en-GB" b="1" dirty="0">
                <a:solidFill>
                  <a:prstClr val="black"/>
                </a:solidFill>
                <a:latin typeface="Calibri" panose="020F0502020204030204"/>
              </a:rPr>
              <a:t>Cable Encapsulation</a:t>
            </a:r>
            <a:endParaRPr lang="en-GB"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62D9BF32-FF42-360E-C306-009346202E80}"/>
              </a:ext>
            </a:extLst>
          </p:cNvPr>
          <p:cNvSpPr txBox="1"/>
          <p:nvPr/>
        </p:nvSpPr>
        <p:spPr>
          <a:xfrm>
            <a:off x="5788043" y="5491517"/>
            <a:ext cx="1527159" cy="369332"/>
          </a:xfrm>
          <a:prstGeom prst="rect">
            <a:avLst/>
          </a:prstGeom>
          <a:noFill/>
        </p:spPr>
        <p:txBody>
          <a:bodyPr wrap="square">
            <a:spAutoFit/>
          </a:bodyPr>
          <a:lstStyle/>
          <a:p>
            <a:pPr defTabSz="914377"/>
            <a:r>
              <a:rPr lang="en-GB" b="1" dirty="0">
                <a:solidFill>
                  <a:prstClr val="black"/>
                </a:solidFill>
                <a:latin typeface="Calibri" panose="020F0502020204030204"/>
              </a:rPr>
              <a:t>Fire Curtains</a:t>
            </a:r>
            <a:endParaRPr lang="en-GB"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A7F062E8-8186-1512-E146-1ACB5992E3B3}"/>
              </a:ext>
            </a:extLst>
          </p:cNvPr>
          <p:cNvSpPr txBox="1"/>
          <p:nvPr/>
        </p:nvSpPr>
        <p:spPr>
          <a:xfrm>
            <a:off x="9936430" y="6197405"/>
            <a:ext cx="1527159" cy="369332"/>
          </a:xfrm>
          <a:prstGeom prst="rect">
            <a:avLst/>
          </a:prstGeom>
          <a:noFill/>
        </p:spPr>
        <p:txBody>
          <a:bodyPr wrap="square">
            <a:spAutoFit/>
          </a:bodyPr>
          <a:lstStyle/>
          <a:p>
            <a:pPr defTabSz="914377"/>
            <a:r>
              <a:rPr lang="en-GB" b="1" dirty="0">
                <a:solidFill>
                  <a:prstClr val="black"/>
                </a:solidFill>
                <a:latin typeface="Calibri" panose="020F0502020204030204"/>
              </a:rPr>
              <a:t>Busbars</a:t>
            </a:r>
            <a:endParaRPr lang="en-GB"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CB313257-269B-5D1C-B596-C76EDD8D151F}"/>
              </a:ext>
            </a:extLst>
          </p:cNvPr>
          <p:cNvSpPr txBox="1"/>
          <p:nvPr/>
        </p:nvSpPr>
        <p:spPr>
          <a:xfrm>
            <a:off x="10421019" y="4037397"/>
            <a:ext cx="1527159" cy="369332"/>
          </a:xfrm>
          <a:prstGeom prst="rect">
            <a:avLst/>
          </a:prstGeom>
          <a:noFill/>
        </p:spPr>
        <p:txBody>
          <a:bodyPr wrap="square">
            <a:spAutoFit/>
          </a:bodyPr>
          <a:lstStyle/>
          <a:p>
            <a:pPr defTabSz="914377"/>
            <a:r>
              <a:rPr lang="en-GB" b="1" dirty="0">
                <a:solidFill>
                  <a:prstClr val="black"/>
                </a:solidFill>
                <a:latin typeface="Calibri" panose="020F0502020204030204"/>
              </a:rPr>
              <a:t>Wall Types</a:t>
            </a:r>
            <a:endParaRPr lang="en-GB"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B26AE0BA-9C0B-F015-CAD7-1D285203760F}"/>
              </a:ext>
            </a:extLst>
          </p:cNvPr>
          <p:cNvSpPr txBox="1"/>
          <p:nvPr/>
        </p:nvSpPr>
        <p:spPr>
          <a:xfrm>
            <a:off x="10016253" y="1432796"/>
            <a:ext cx="1527159" cy="646331"/>
          </a:xfrm>
          <a:prstGeom prst="rect">
            <a:avLst/>
          </a:prstGeom>
          <a:noFill/>
        </p:spPr>
        <p:txBody>
          <a:bodyPr wrap="square">
            <a:spAutoFit/>
          </a:bodyPr>
          <a:lstStyle/>
          <a:p>
            <a:pPr defTabSz="914377"/>
            <a:r>
              <a:rPr lang="en-GB" b="1" dirty="0">
                <a:solidFill>
                  <a:prstClr val="black"/>
                </a:solidFill>
                <a:latin typeface="Calibri" panose="020F0502020204030204"/>
              </a:rPr>
              <a:t>Fire Doors</a:t>
            </a:r>
          </a:p>
          <a:p>
            <a:pPr defTabSz="914377"/>
            <a:r>
              <a:rPr lang="en-GB" b="1" dirty="0">
                <a:solidFill>
                  <a:prstClr val="black"/>
                </a:solidFill>
                <a:latin typeface="Calibri" panose="020F0502020204030204"/>
              </a:rPr>
              <a:t>Lift Doors</a:t>
            </a:r>
            <a:endParaRPr lang="en-GB" dirty="0">
              <a:solidFill>
                <a:prstClr val="black"/>
              </a:solidFill>
              <a:latin typeface="Calibri" panose="020F0502020204030204"/>
            </a:endParaRPr>
          </a:p>
        </p:txBody>
      </p:sp>
      <p:pic>
        <p:nvPicPr>
          <p:cNvPr id="3" name="Graphic 3">
            <a:extLst>
              <a:ext uri="{FF2B5EF4-FFF2-40B4-BE49-F238E27FC236}">
                <a16:creationId xmlns:a16="http://schemas.microsoft.com/office/drawing/2014/main" id="{D1E3FCEA-E650-EADC-276E-59FC19CEBC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67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B272EC-0E80-91F2-0B5F-6BB3D9E70FAE}"/>
              </a:ext>
            </a:extLst>
          </p:cNvPr>
          <p:cNvSpPr txBox="1"/>
          <p:nvPr/>
        </p:nvSpPr>
        <p:spPr>
          <a:xfrm>
            <a:off x="5772277" y="2508232"/>
            <a:ext cx="754875" cy="1015663"/>
          </a:xfrm>
          <a:prstGeom prst="rect">
            <a:avLst/>
          </a:prstGeom>
          <a:solidFill>
            <a:srgbClr val="FFCC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building fire safety purpose group type </a:t>
            </a:r>
          </a:p>
        </p:txBody>
      </p:sp>
      <p:pic>
        <p:nvPicPr>
          <p:cNvPr id="8" name="Picture 7">
            <a:extLst>
              <a:ext uri="{FF2B5EF4-FFF2-40B4-BE49-F238E27FC236}">
                <a16:creationId xmlns:a16="http://schemas.microsoft.com/office/drawing/2014/main" id="{55CCF9D4-A946-E002-754C-F6CB962FDD1C}"/>
              </a:ext>
            </a:extLst>
          </p:cNvPr>
          <p:cNvPicPr>
            <a:picLocks noChangeAspect="1"/>
          </p:cNvPicPr>
          <p:nvPr/>
        </p:nvPicPr>
        <p:blipFill>
          <a:blip r:embed="rId3"/>
          <a:stretch>
            <a:fillRect/>
          </a:stretch>
        </p:blipFill>
        <p:spPr>
          <a:xfrm>
            <a:off x="5643157" y="1279582"/>
            <a:ext cx="883996" cy="808212"/>
          </a:xfrm>
          <a:prstGeom prst="rect">
            <a:avLst/>
          </a:prstGeom>
          <a:ln>
            <a:solidFill>
              <a:schemeClr val="accent1">
                <a:shade val="50000"/>
              </a:schemeClr>
            </a:solidFill>
          </a:ln>
        </p:spPr>
      </p:pic>
      <p:sp>
        <p:nvSpPr>
          <p:cNvPr id="9" name="TextBox 8">
            <a:extLst>
              <a:ext uri="{FF2B5EF4-FFF2-40B4-BE49-F238E27FC236}">
                <a16:creationId xmlns:a16="http://schemas.microsoft.com/office/drawing/2014/main" id="{32C9ACDE-7B0F-662F-CA0D-8583636617E0}"/>
              </a:ext>
            </a:extLst>
          </p:cNvPr>
          <p:cNvSpPr txBox="1"/>
          <p:nvPr/>
        </p:nvSpPr>
        <p:spPr>
          <a:xfrm>
            <a:off x="6882675" y="2253991"/>
            <a:ext cx="883995" cy="553998"/>
          </a:xfrm>
          <a:prstGeom prst="rect">
            <a:avLst/>
          </a:prstGeom>
          <a:solidFill>
            <a:srgbClr val="FFCC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building fire safety shape </a:t>
            </a:r>
          </a:p>
        </p:txBody>
      </p:sp>
      <p:sp>
        <p:nvSpPr>
          <p:cNvPr id="10" name="TextBox 9">
            <a:extLst>
              <a:ext uri="{FF2B5EF4-FFF2-40B4-BE49-F238E27FC236}">
                <a16:creationId xmlns:a16="http://schemas.microsoft.com/office/drawing/2014/main" id="{93678634-DF16-E22E-9949-02835EE808E1}"/>
              </a:ext>
            </a:extLst>
          </p:cNvPr>
          <p:cNvSpPr txBox="1"/>
          <p:nvPr/>
        </p:nvSpPr>
        <p:spPr>
          <a:xfrm>
            <a:off x="6882674" y="3123487"/>
            <a:ext cx="883995" cy="553998"/>
          </a:xfrm>
          <a:prstGeom prst="rect">
            <a:avLst/>
          </a:prstGeom>
          <a:solidFill>
            <a:srgbClr val="FFCC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building fire safety form </a:t>
            </a:r>
          </a:p>
        </p:txBody>
      </p:sp>
      <p:cxnSp>
        <p:nvCxnSpPr>
          <p:cNvPr id="11" name="Connector: Elbow 10">
            <a:extLst>
              <a:ext uri="{FF2B5EF4-FFF2-40B4-BE49-F238E27FC236}">
                <a16:creationId xmlns:a16="http://schemas.microsoft.com/office/drawing/2014/main" id="{774298FA-199B-569D-0931-94C855510ABF}"/>
              </a:ext>
            </a:extLst>
          </p:cNvPr>
          <p:cNvCxnSpPr>
            <a:cxnSpLocks/>
            <a:stCxn id="7" idx="3"/>
            <a:endCxn id="9" idx="1"/>
          </p:cNvCxnSpPr>
          <p:nvPr/>
        </p:nvCxnSpPr>
        <p:spPr>
          <a:xfrm flipV="1">
            <a:off x="6527152" y="2530990"/>
            <a:ext cx="355523" cy="4850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8077644-222D-FE7B-8EC1-1F3679498D1F}"/>
              </a:ext>
            </a:extLst>
          </p:cNvPr>
          <p:cNvCxnSpPr>
            <a:cxnSpLocks/>
            <a:stCxn id="7" idx="3"/>
            <a:endCxn id="10" idx="1"/>
          </p:cNvCxnSpPr>
          <p:nvPr/>
        </p:nvCxnSpPr>
        <p:spPr>
          <a:xfrm>
            <a:off x="6527152" y="3016064"/>
            <a:ext cx="355522" cy="3844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CE17DB15-C15B-2306-D1D5-804D6AE4B1BB}"/>
              </a:ext>
            </a:extLst>
          </p:cNvPr>
          <p:cNvCxnSpPr>
            <a:cxnSpLocks/>
            <a:stCxn id="9" idx="3"/>
            <a:endCxn id="20" idx="1"/>
          </p:cNvCxnSpPr>
          <p:nvPr/>
        </p:nvCxnSpPr>
        <p:spPr>
          <a:xfrm>
            <a:off x="7766670" y="2530990"/>
            <a:ext cx="284406" cy="4391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1B0B5C3-17C8-06E7-3A2B-467BD64E40F2}"/>
              </a:ext>
            </a:extLst>
          </p:cNvPr>
          <p:cNvCxnSpPr>
            <a:cxnSpLocks/>
            <a:stCxn id="10" idx="3"/>
            <a:endCxn id="20" idx="1"/>
          </p:cNvCxnSpPr>
          <p:nvPr/>
        </p:nvCxnSpPr>
        <p:spPr>
          <a:xfrm flipV="1">
            <a:off x="7766669" y="2970112"/>
            <a:ext cx="284407" cy="4303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0FD0230-CDE2-A9B6-AA84-DDDDD34D2249}"/>
              </a:ext>
            </a:extLst>
          </p:cNvPr>
          <p:cNvCxnSpPr>
            <a:cxnSpLocks/>
          </p:cNvCxnSpPr>
          <p:nvPr/>
        </p:nvCxnSpPr>
        <p:spPr>
          <a:xfrm>
            <a:off x="8935072" y="2969599"/>
            <a:ext cx="2844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FF8E06A-231E-22C1-8A92-5D62162C2FA5}"/>
              </a:ext>
            </a:extLst>
          </p:cNvPr>
          <p:cNvPicPr>
            <a:picLocks noChangeAspect="1"/>
          </p:cNvPicPr>
          <p:nvPr/>
        </p:nvPicPr>
        <p:blipFill>
          <a:blip r:embed="rId4"/>
          <a:stretch>
            <a:fillRect/>
          </a:stretch>
        </p:blipFill>
        <p:spPr>
          <a:xfrm>
            <a:off x="9219479" y="1271958"/>
            <a:ext cx="883996" cy="827691"/>
          </a:xfrm>
          <a:prstGeom prst="rect">
            <a:avLst/>
          </a:prstGeom>
          <a:ln>
            <a:solidFill>
              <a:schemeClr val="accent1">
                <a:shade val="50000"/>
              </a:schemeClr>
            </a:solidFill>
          </a:ln>
        </p:spPr>
      </p:pic>
      <p:sp>
        <p:nvSpPr>
          <p:cNvPr id="17" name="TextBox 16">
            <a:extLst>
              <a:ext uri="{FF2B5EF4-FFF2-40B4-BE49-F238E27FC236}">
                <a16:creationId xmlns:a16="http://schemas.microsoft.com/office/drawing/2014/main" id="{AD3336F8-1401-1BF5-C8E8-1CAC23CCE12E}"/>
              </a:ext>
            </a:extLst>
          </p:cNvPr>
          <p:cNvSpPr txBox="1"/>
          <p:nvPr/>
        </p:nvSpPr>
        <p:spPr>
          <a:xfrm>
            <a:off x="10767917" y="1581377"/>
            <a:ext cx="883995" cy="707886"/>
          </a:xfrm>
          <a:prstGeom prst="rect">
            <a:avLst/>
          </a:prstGeom>
          <a:solidFill>
            <a:srgbClr val="81F3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fire safety space risk types</a:t>
            </a:r>
          </a:p>
        </p:txBody>
      </p:sp>
      <p:cxnSp>
        <p:nvCxnSpPr>
          <p:cNvPr id="18" name="Connector: Elbow 17">
            <a:extLst>
              <a:ext uri="{FF2B5EF4-FFF2-40B4-BE49-F238E27FC236}">
                <a16:creationId xmlns:a16="http://schemas.microsoft.com/office/drawing/2014/main" id="{F89B4741-713C-80CB-C056-4E8A2C397F79}"/>
              </a:ext>
            </a:extLst>
          </p:cNvPr>
          <p:cNvCxnSpPr>
            <a:cxnSpLocks/>
            <a:stCxn id="21" idx="3"/>
            <a:endCxn id="17" idx="1"/>
          </p:cNvCxnSpPr>
          <p:nvPr/>
        </p:nvCxnSpPr>
        <p:spPr>
          <a:xfrm flipV="1">
            <a:off x="10103472" y="1935320"/>
            <a:ext cx="664445" cy="10342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594423-EEC9-4A7C-C69E-3554AB5DFD3F}"/>
              </a:ext>
            </a:extLst>
          </p:cNvPr>
          <p:cNvSpPr txBox="1"/>
          <p:nvPr/>
        </p:nvSpPr>
        <p:spPr>
          <a:xfrm>
            <a:off x="8051076" y="2539225"/>
            <a:ext cx="883995" cy="861774"/>
          </a:xfrm>
          <a:prstGeom prst="rect">
            <a:avLst/>
          </a:prstGeom>
          <a:solidFill>
            <a:srgbClr val="FFCC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Review lessons learned from previous projects</a:t>
            </a:r>
          </a:p>
        </p:txBody>
      </p:sp>
      <p:sp>
        <p:nvSpPr>
          <p:cNvPr id="21" name="TextBox 20">
            <a:extLst>
              <a:ext uri="{FF2B5EF4-FFF2-40B4-BE49-F238E27FC236}">
                <a16:creationId xmlns:a16="http://schemas.microsoft.com/office/drawing/2014/main" id="{8C4F7286-E24D-060B-AE6E-7476C6E0677F}"/>
              </a:ext>
            </a:extLst>
          </p:cNvPr>
          <p:cNvSpPr txBox="1"/>
          <p:nvPr/>
        </p:nvSpPr>
        <p:spPr>
          <a:xfrm>
            <a:off x="9219477" y="2538712"/>
            <a:ext cx="883995" cy="861774"/>
          </a:xfrm>
          <a:prstGeom prst="rect">
            <a:avLst/>
          </a:prstGeom>
          <a:solidFill>
            <a:srgbClr val="81F3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building passive fire safety review team</a:t>
            </a:r>
          </a:p>
        </p:txBody>
      </p:sp>
      <p:pic>
        <p:nvPicPr>
          <p:cNvPr id="22" name="Graphic 21" descr="Key">
            <a:extLst>
              <a:ext uri="{FF2B5EF4-FFF2-40B4-BE49-F238E27FC236}">
                <a16:creationId xmlns:a16="http://schemas.microsoft.com/office/drawing/2014/main" id="{497DBBB5-0F90-C6B4-ADBC-24CA4CDD27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5055" y="959011"/>
            <a:ext cx="1182822" cy="1210710"/>
          </a:xfrm>
          <a:prstGeom prst="rect">
            <a:avLst/>
          </a:prstGeom>
        </p:spPr>
      </p:pic>
      <p:sp>
        <p:nvSpPr>
          <p:cNvPr id="23" name="TextBox 22">
            <a:extLst>
              <a:ext uri="{FF2B5EF4-FFF2-40B4-BE49-F238E27FC236}">
                <a16:creationId xmlns:a16="http://schemas.microsoft.com/office/drawing/2014/main" id="{BB3B5170-83C8-E5D5-486E-FDF2B9593E30}"/>
              </a:ext>
            </a:extLst>
          </p:cNvPr>
          <p:cNvSpPr txBox="1"/>
          <p:nvPr/>
        </p:nvSpPr>
        <p:spPr>
          <a:xfrm>
            <a:off x="6652746" y="1767226"/>
            <a:ext cx="9957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Gateway points</a:t>
            </a:r>
          </a:p>
        </p:txBody>
      </p:sp>
      <p:cxnSp>
        <p:nvCxnSpPr>
          <p:cNvPr id="24" name="Straight Arrow Connector 23">
            <a:extLst>
              <a:ext uri="{FF2B5EF4-FFF2-40B4-BE49-F238E27FC236}">
                <a16:creationId xmlns:a16="http://schemas.microsoft.com/office/drawing/2014/main" id="{497A678C-BDEB-A268-6BE7-2CF369AD9673}"/>
              </a:ext>
            </a:extLst>
          </p:cNvPr>
          <p:cNvCxnSpPr>
            <a:cxnSpLocks/>
            <a:stCxn id="17" idx="2"/>
          </p:cNvCxnSpPr>
          <p:nvPr/>
        </p:nvCxnSpPr>
        <p:spPr>
          <a:xfrm flipH="1">
            <a:off x="11209913" y="2289263"/>
            <a:ext cx="2" cy="249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0345B5EB-06A5-4B32-E806-409AC1D44C4C}"/>
              </a:ext>
            </a:extLst>
          </p:cNvPr>
          <p:cNvGrpSpPr/>
          <p:nvPr/>
        </p:nvGrpSpPr>
        <p:grpSpPr>
          <a:xfrm>
            <a:off x="2428947" y="959011"/>
            <a:ext cx="2584805" cy="1033922"/>
            <a:chOff x="2412114" y="0"/>
            <a:chExt cx="2584805" cy="1033922"/>
          </a:xfrm>
        </p:grpSpPr>
        <p:sp>
          <p:nvSpPr>
            <p:cNvPr id="30" name="Arrow: Chevron 29">
              <a:extLst>
                <a:ext uri="{FF2B5EF4-FFF2-40B4-BE49-F238E27FC236}">
                  <a16:creationId xmlns:a16="http://schemas.microsoft.com/office/drawing/2014/main" id="{3C8E2022-472C-B6F6-D751-D3D21DB55904}"/>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Chevron 4">
              <a:extLst>
                <a:ext uri="{FF2B5EF4-FFF2-40B4-BE49-F238E27FC236}">
                  <a16:creationId xmlns:a16="http://schemas.microsoft.com/office/drawing/2014/main" id="{2FB25B82-5230-4C75-B742-5AA9AA7D0ACF}"/>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Building purpose group/fire safety space risk . </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3" name="Picture 4" descr="Fire with solid fill">
            <a:extLst>
              <a:ext uri="{FF2B5EF4-FFF2-40B4-BE49-F238E27FC236}">
                <a16:creationId xmlns:a16="http://schemas.microsoft.com/office/drawing/2014/main" id="{5AE0C045-D61D-E3F4-A12B-EDA79252057A}"/>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240762" y="439918"/>
            <a:ext cx="1462267" cy="14622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leep with solid fill">
            <a:extLst>
              <a:ext uri="{FF2B5EF4-FFF2-40B4-BE49-F238E27FC236}">
                <a16:creationId xmlns:a16="http://schemas.microsoft.com/office/drawing/2014/main" id="{79EDF308-4D78-5952-E60B-0230504E9F24}"/>
              </a:ext>
            </a:extLst>
          </p:cNvPr>
          <p:cNvPicPr>
            <a:picLocks noChangeAspect="1" noChangeArrowheads="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bwMode="auto">
          <a:xfrm>
            <a:off x="261140" y="2835874"/>
            <a:ext cx="1441889" cy="144188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ity with solid fill">
            <a:extLst>
              <a:ext uri="{FF2B5EF4-FFF2-40B4-BE49-F238E27FC236}">
                <a16:creationId xmlns:a16="http://schemas.microsoft.com/office/drawing/2014/main" id="{2ACB58B1-26AC-D47B-8F6A-9A47420D4AB4}"/>
              </a:ext>
            </a:extLst>
          </p:cNvPr>
          <p:cNvPicPr>
            <a:picLocks noChangeAspect="1" noChangeArrowheads="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bwMode="auto">
          <a:xfrm>
            <a:off x="261140" y="1810045"/>
            <a:ext cx="1441889" cy="1441889"/>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
            <a:extLst>
              <a:ext uri="{FF2B5EF4-FFF2-40B4-BE49-F238E27FC236}">
                <a16:creationId xmlns:a16="http://schemas.microsoft.com/office/drawing/2014/main" id="{F336E50F-6178-7C5E-15A2-F9AFC77DEF49}"/>
              </a:ext>
            </a:extLst>
          </p:cNvPr>
          <p:cNvSpPr>
            <a:spLocks noGrp="1"/>
          </p:cNvSpPr>
          <p:nvPr>
            <p:ph type="ctrTitle"/>
          </p:nvPr>
        </p:nvSpPr>
        <p:spPr>
          <a:xfrm>
            <a:off x="159055" y="137040"/>
            <a:ext cx="7230140" cy="559381"/>
          </a:xfrm>
        </p:spPr>
        <p:txBody>
          <a:bodyPr>
            <a:normAutofit/>
          </a:bodyPr>
          <a:lstStyle/>
          <a:p>
            <a:pPr algn="l"/>
            <a:r>
              <a:rPr lang="en-GB" sz="2800" b="1" dirty="0"/>
              <a:t>The Process required for descriptive Fire Dampers </a:t>
            </a:r>
          </a:p>
        </p:txBody>
      </p:sp>
      <p:pic>
        <p:nvPicPr>
          <p:cNvPr id="37" name="Picture 36">
            <a:extLst>
              <a:ext uri="{FF2B5EF4-FFF2-40B4-BE49-F238E27FC236}">
                <a16:creationId xmlns:a16="http://schemas.microsoft.com/office/drawing/2014/main" id="{CBF61683-27CD-16FC-5929-9754E1A6F4AF}"/>
              </a:ext>
            </a:extLst>
          </p:cNvPr>
          <p:cNvPicPr>
            <a:picLocks noChangeAspect="1"/>
          </p:cNvPicPr>
          <p:nvPr/>
        </p:nvPicPr>
        <p:blipFill>
          <a:blip r:embed="rId13"/>
          <a:stretch>
            <a:fillRect/>
          </a:stretch>
        </p:blipFill>
        <p:spPr>
          <a:xfrm>
            <a:off x="2681588" y="2203730"/>
            <a:ext cx="2009775" cy="1724025"/>
          </a:xfrm>
          <a:prstGeom prst="rect">
            <a:avLst/>
          </a:prstGeom>
        </p:spPr>
      </p:pic>
      <p:pic>
        <p:nvPicPr>
          <p:cNvPr id="38" name="Picture 4" descr="High voltage with solid fill">
            <a:extLst>
              <a:ext uri="{FF2B5EF4-FFF2-40B4-BE49-F238E27FC236}">
                <a16:creationId xmlns:a16="http://schemas.microsoft.com/office/drawing/2014/main" id="{081ACD25-F140-8DDC-0B62-0F6EA24D420F}"/>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11039716" y="3016679"/>
            <a:ext cx="451227" cy="45122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611E35CF-A54B-090E-746A-A9C0640EDEA4}"/>
              </a:ext>
            </a:extLst>
          </p:cNvPr>
          <p:cNvPicPr>
            <a:picLocks noChangeAspect="1" noChangeArrowheads="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a:stretch/>
        </p:blipFill>
        <p:spPr bwMode="auto">
          <a:xfrm>
            <a:off x="10871228" y="2651173"/>
            <a:ext cx="365506" cy="3655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Gears with solid fill">
            <a:extLst>
              <a:ext uri="{FF2B5EF4-FFF2-40B4-BE49-F238E27FC236}">
                <a16:creationId xmlns:a16="http://schemas.microsoft.com/office/drawing/2014/main" id="{DD86E3AF-A7E2-A45F-D5C2-91052013C17B}"/>
              </a:ext>
            </a:extLst>
          </p:cNvPr>
          <p:cNvPicPr>
            <a:picLocks noChangeAspect="1" noChangeArrowheads="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bwMode="auto">
          <a:xfrm>
            <a:off x="11287350" y="2639680"/>
            <a:ext cx="376999" cy="376999"/>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F92A1439-2327-DABD-68D7-EEA163E62F14}"/>
              </a:ext>
            </a:extLst>
          </p:cNvPr>
          <p:cNvGrpSpPr/>
          <p:nvPr/>
        </p:nvGrpSpPr>
        <p:grpSpPr>
          <a:xfrm>
            <a:off x="10512377" y="3567906"/>
            <a:ext cx="1659848" cy="553998"/>
            <a:chOff x="2412114" y="0"/>
            <a:chExt cx="2584805" cy="1033922"/>
          </a:xfrm>
        </p:grpSpPr>
        <p:sp>
          <p:nvSpPr>
            <p:cNvPr id="42" name="Arrow: Chevron 41">
              <a:extLst>
                <a:ext uri="{FF2B5EF4-FFF2-40B4-BE49-F238E27FC236}">
                  <a16:creationId xmlns:a16="http://schemas.microsoft.com/office/drawing/2014/main" id="{8246DB90-F6A8-6469-3095-EC5732C9CAFC}"/>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Arrow: Chevron 4">
              <a:extLst>
                <a:ext uri="{FF2B5EF4-FFF2-40B4-BE49-F238E27FC236}">
                  <a16:creationId xmlns:a16="http://schemas.microsoft.com/office/drawing/2014/main" id="{C685FEEA-E75A-C2A2-54D1-6C1FCE997E6F}"/>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System fire safety operational type. Static, Transient, Dynamic. </a:t>
              </a: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5" name="Picture 4" descr="Fire with solid fill">
            <a:extLst>
              <a:ext uri="{FF2B5EF4-FFF2-40B4-BE49-F238E27FC236}">
                <a16:creationId xmlns:a16="http://schemas.microsoft.com/office/drawing/2014/main" id="{20D8D6DA-ACA8-3E1C-61B7-394FF313F4F7}"/>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2342458" y="2520862"/>
            <a:ext cx="887090" cy="88709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Fire with solid fill">
            <a:extLst>
              <a:ext uri="{FF2B5EF4-FFF2-40B4-BE49-F238E27FC236}">
                <a16:creationId xmlns:a16="http://schemas.microsoft.com/office/drawing/2014/main" id="{7F717568-5ED6-926F-F710-9B0EA05DD4EE}"/>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4068286" y="2530989"/>
            <a:ext cx="887090" cy="88709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8133C2CB-27B9-D449-6A91-72DE6B5AF181}"/>
              </a:ext>
            </a:extLst>
          </p:cNvPr>
          <p:cNvPicPr>
            <a:picLocks noChangeAspect="1"/>
          </p:cNvPicPr>
          <p:nvPr/>
        </p:nvPicPr>
        <p:blipFill>
          <a:blip r:embed="rId20"/>
          <a:stretch>
            <a:fillRect/>
          </a:stretch>
        </p:blipFill>
        <p:spPr>
          <a:xfrm>
            <a:off x="6605658" y="4192898"/>
            <a:ext cx="3037543" cy="2447730"/>
          </a:xfrm>
          <a:prstGeom prst="rect">
            <a:avLst/>
          </a:prstGeom>
        </p:spPr>
      </p:pic>
      <p:sp>
        <p:nvSpPr>
          <p:cNvPr id="52" name="Rectangle 51">
            <a:extLst>
              <a:ext uri="{FF2B5EF4-FFF2-40B4-BE49-F238E27FC236}">
                <a16:creationId xmlns:a16="http://schemas.microsoft.com/office/drawing/2014/main" id="{3055F6DA-70AA-A453-AD62-BF899413FCAC}"/>
              </a:ext>
            </a:extLst>
          </p:cNvPr>
          <p:cNvSpPr/>
          <p:nvPr/>
        </p:nvSpPr>
        <p:spPr>
          <a:xfrm>
            <a:off x="8367457" y="5242794"/>
            <a:ext cx="1281858" cy="14618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F8FE24F4-E84F-2B84-8448-AE03A5A2EC55}"/>
              </a:ext>
            </a:extLst>
          </p:cNvPr>
          <p:cNvSpPr txBox="1"/>
          <p:nvPr/>
        </p:nvSpPr>
        <p:spPr>
          <a:xfrm>
            <a:off x="819362" y="4861444"/>
            <a:ext cx="4952915"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Refuge in protected corridor with supply air and extract. Mark in blue.</a:t>
            </a:r>
          </a:p>
        </p:txBody>
      </p:sp>
      <p:pic>
        <p:nvPicPr>
          <p:cNvPr id="3" name="Graphic 3">
            <a:extLst>
              <a:ext uri="{FF2B5EF4-FFF2-40B4-BE49-F238E27FC236}">
                <a16:creationId xmlns:a16="http://schemas.microsoft.com/office/drawing/2014/main" id="{4793FE2F-A8AB-6733-50A0-846316A637C5}"/>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4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170141" y="198865"/>
            <a:ext cx="11346308" cy="559381"/>
          </a:xfrm>
        </p:spPr>
        <p:txBody>
          <a:bodyPr>
            <a:normAutofit/>
          </a:bodyPr>
          <a:lstStyle/>
          <a:p>
            <a:pPr algn="l"/>
            <a:r>
              <a:rPr lang="en-GB" sz="2800" b="1" dirty="0">
                <a:solidFill>
                  <a:schemeClr val="tx1"/>
                </a:solidFill>
                <a:ea typeface="Calibri" panose="020F0502020204030204" pitchFamily="34" charset="0"/>
              </a:rPr>
              <a:t>Building purpose group/fire safety space risk </a:t>
            </a:r>
            <a:endParaRPr lang="en-GB" sz="2800" b="1" dirty="0"/>
          </a:p>
        </p:txBody>
      </p:sp>
      <p:pic>
        <p:nvPicPr>
          <p:cNvPr id="3" name="Picture 4" descr="Sleep with solid fill">
            <a:extLst>
              <a:ext uri="{FF2B5EF4-FFF2-40B4-BE49-F238E27FC236}">
                <a16:creationId xmlns:a16="http://schemas.microsoft.com/office/drawing/2014/main" id="{D5258EDB-56FF-A7B4-C0C6-5C658C33974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5702808" y="5286080"/>
            <a:ext cx="979107" cy="9791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CA63C927-8B6F-42CC-1C6F-6FD075F83F4F}"/>
              </a:ext>
            </a:extLst>
          </p:cNvPr>
          <p:cNvGraphicFramePr/>
          <p:nvPr/>
        </p:nvGraphicFramePr>
        <p:xfrm>
          <a:off x="202796" y="758247"/>
          <a:ext cx="1754038" cy="1397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4" descr="Inpatient outline">
            <a:extLst>
              <a:ext uri="{FF2B5EF4-FFF2-40B4-BE49-F238E27FC236}">
                <a16:creationId xmlns:a16="http://schemas.microsoft.com/office/drawing/2014/main" id="{519F4BA1-8A43-555C-35A0-B6CDE6D5D0B2}"/>
              </a:ext>
            </a:extLst>
          </p:cNvPr>
          <p:cNvPicPr>
            <a:picLocks noChangeAspect="1" noChangeArrowheads="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bwMode="auto">
          <a:xfrm>
            <a:off x="4042877" y="854860"/>
            <a:ext cx="755995" cy="979107"/>
          </a:xfrm>
          <a:prstGeom prst="rect">
            <a:avLst/>
          </a:prstGeom>
          <a:noFill/>
        </p:spPr>
      </p:pic>
      <p:pic>
        <p:nvPicPr>
          <p:cNvPr id="11" name="Picture 4" descr="Classroom with solid fill">
            <a:extLst>
              <a:ext uri="{FF2B5EF4-FFF2-40B4-BE49-F238E27FC236}">
                <a16:creationId xmlns:a16="http://schemas.microsoft.com/office/drawing/2014/main" id="{F24E4E25-60B7-6258-669E-8C9DE00F88E2}"/>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bwMode="auto">
          <a:xfrm>
            <a:off x="4498942" y="815061"/>
            <a:ext cx="755995" cy="979107"/>
          </a:xfrm>
          <a:prstGeom prst="rect">
            <a:avLst/>
          </a:prstGeom>
          <a:noFill/>
        </p:spPr>
      </p:pic>
      <p:pic>
        <p:nvPicPr>
          <p:cNvPr id="17" name="Picture 4" descr="Building outline">
            <a:extLst>
              <a:ext uri="{FF2B5EF4-FFF2-40B4-BE49-F238E27FC236}">
                <a16:creationId xmlns:a16="http://schemas.microsoft.com/office/drawing/2014/main" id="{E1F2FDAF-B46C-7BD5-2C78-212D98A7A933}"/>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5473313" y="791466"/>
            <a:ext cx="979107" cy="979107"/>
          </a:xfrm>
          <a:prstGeom prst="rect">
            <a:avLst/>
          </a:prstGeom>
          <a:noFill/>
        </p:spPr>
      </p:pic>
      <p:pic>
        <p:nvPicPr>
          <p:cNvPr id="18" name="Picture 4" descr="Office Chair with solid fill">
            <a:extLst>
              <a:ext uri="{FF2B5EF4-FFF2-40B4-BE49-F238E27FC236}">
                <a16:creationId xmlns:a16="http://schemas.microsoft.com/office/drawing/2014/main" id="{5449BE01-E952-9905-63BD-D63D416DDBB2}"/>
              </a:ext>
            </a:extLst>
          </p:cNvPr>
          <p:cNvPicPr>
            <a:picLocks noChangeAspect="1" noChangeArrowheads="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bwMode="auto">
          <a:xfrm>
            <a:off x="6241916" y="783563"/>
            <a:ext cx="979107" cy="979107"/>
          </a:xfrm>
          <a:prstGeom prst="rect">
            <a:avLst/>
          </a:prstGeom>
          <a:noFill/>
        </p:spPr>
      </p:pic>
      <p:pic>
        <p:nvPicPr>
          <p:cNvPr id="19" name="Picture 4" descr="Film strip outline">
            <a:extLst>
              <a:ext uri="{FF2B5EF4-FFF2-40B4-BE49-F238E27FC236}">
                <a16:creationId xmlns:a16="http://schemas.microsoft.com/office/drawing/2014/main" id="{50D1168C-D863-DF1E-141F-1AD9687B66A2}"/>
              </a:ext>
            </a:extLst>
          </p:cNvPr>
          <p:cNvPicPr>
            <a:picLocks noChangeAspect="1" noChangeArrowheads="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bwMode="auto">
          <a:xfrm>
            <a:off x="7970457" y="944393"/>
            <a:ext cx="979107" cy="747725"/>
          </a:xfrm>
          <a:prstGeom prst="rect">
            <a:avLst/>
          </a:prstGeom>
          <a:noFill/>
        </p:spPr>
      </p:pic>
      <p:pic>
        <p:nvPicPr>
          <p:cNvPr id="21" name="Picture 4" descr="House outline">
            <a:extLst>
              <a:ext uri="{FF2B5EF4-FFF2-40B4-BE49-F238E27FC236}">
                <a16:creationId xmlns:a16="http://schemas.microsoft.com/office/drawing/2014/main" id="{0A543238-80FE-1B7E-5552-D6B5DE50B6AF}"/>
              </a:ext>
            </a:extLst>
          </p:cNvPr>
          <p:cNvPicPr>
            <a:picLocks noChangeAspect="1" noChangeArrowheads="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bwMode="auto">
          <a:xfrm>
            <a:off x="3212689" y="807030"/>
            <a:ext cx="743387" cy="963543"/>
          </a:xfrm>
          <a:prstGeom prst="rect">
            <a:avLst/>
          </a:prstGeom>
          <a:noFill/>
        </p:spPr>
      </p:pic>
      <p:sp>
        <p:nvSpPr>
          <p:cNvPr id="24" name="TextBox 23">
            <a:extLst>
              <a:ext uri="{FF2B5EF4-FFF2-40B4-BE49-F238E27FC236}">
                <a16:creationId xmlns:a16="http://schemas.microsoft.com/office/drawing/2014/main" id="{A459B4E5-0E8F-7495-31B6-22BDF74BE288}"/>
              </a:ext>
            </a:extLst>
          </p:cNvPr>
          <p:cNvSpPr txBox="1"/>
          <p:nvPr/>
        </p:nvSpPr>
        <p:spPr>
          <a:xfrm>
            <a:off x="2394415" y="1803491"/>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a</a:t>
            </a:r>
          </a:p>
        </p:txBody>
      </p:sp>
      <p:sp>
        <p:nvSpPr>
          <p:cNvPr id="25" name="TextBox 24">
            <a:extLst>
              <a:ext uri="{FF2B5EF4-FFF2-40B4-BE49-F238E27FC236}">
                <a16:creationId xmlns:a16="http://schemas.microsoft.com/office/drawing/2014/main" id="{7FDCF4ED-C869-0ECB-FCAF-B87D373B9E5C}"/>
              </a:ext>
            </a:extLst>
          </p:cNvPr>
          <p:cNvSpPr txBox="1"/>
          <p:nvPr/>
        </p:nvSpPr>
        <p:spPr>
          <a:xfrm>
            <a:off x="4571727" y="1793322"/>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 a</a:t>
            </a:r>
          </a:p>
        </p:txBody>
      </p:sp>
      <p:sp>
        <p:nvSpPr>
          <p:cNvPr id="26" name="TextBox 25">
            <a:extLst>
              <a:ext uri="{FF2B5EF4-FFF2-40B4-BE49-F238E27FC236}">
                <a16:creationId xmlns:a16="http://schemas.microsoft.com/office/drawing/2014/main" id="{3390AC54-B20D-C0E4-D21B-8122BCBE04A8}"/>
              </a:ext>
            </a:extLst>
          </p:cNvPr>
          <p:cNvSpPr txBox="1"/>
          <p:nvPr/>
        </p:nvSpPr>
        <p:spPr>
          <a:xfrm>
            <a:off x="5558275" y="1783185"/>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 b</a:t>
            </a:r>
          </a:p>
        </p:txBody>
      </p:sp>
      <p:pic>
        <p:nvPicPr>
          <p:cNvPr id="27" name="Picture 4" descr="City outline">
            <a:extLst>
              <a:ext uri="{FF2B5EF4-FFF2-40B4-BE49-F238E27FC236}">
                <a16:creationId xmlns:a16="http://schemas.microsoft.com/office/drawing/2014/main" id="{5508AF21-1B95-A240-DA5C-E3D3C32D1098}"/>
              </a:ext>
            </a:extLst>
          </p:cNvPr>
          <p:cNvPicPr>
            <a:picLocks noChangeAspect="1" noChangeArrowheads="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bwMode="auto">
          <a:xfrm>
            <a:off x="2310410" y="874191"/>
            <a:ext cx="784276" cy="979107"/>
          </a:xfrm>
          <a:prstGeom prst="rect">
            <a:avLst/>
          </a:prstGeom>
          <a:noFill/>
        </p:spPr>
      </p:pic>
      <p:sp>
        <p:nvSpPr>
          <p:cNvPr id="28" name="TextBox 27">
            <a:extLst>
              <a:ext uri="{FF2B5EF4-FFF2-40B4-BE49-F238E27FC236}">
                <a16:creationId xmlns:a16="http://schemas.microsoft.com/office/drawing/2014/main" id="{40969836-6E38-7FF5-404B-54E4448CFA7C}"/>
              </a:ext>
            </a:extLst>
          </p:cNvPr>
          <p:cNvSpPr txBox="1"/>
          <p:nvPr/>
        </p:nvSpPr>
        <p:spPr>
          <a:xfrm>
            <a:off x="3233327" y="1793322"/>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b/c</a:t>
            </a:r>
          </a:p>
        </p:txBody>
      </p:sp>
      <p:pic>
        <p:nvPicPr>
          <p:cNvPr id="29" name="Picture 4" descr="Jail outline">
            <a:extLst>
              <a:ext uri="{FF2B5EF4-FFF2-40B4-BE49-F238E27FC236}">
                <a16:creationId xmlns:a16="http://schemas.microsoft.com/office/drawing/2014/main" id="{819E43CA-91DD-C229-5C04-7B5C17D11812}"/>
              </a:ext>
            </a:extLst>
          </p:cNvPr>
          <p:cNvPicPr>
            <a:picLocks noChangeAspect="1" noChangeArrowheads="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bwMode="auto">
          <a:xfrm>
            <a:off x="4916876" y="862253"/>
            <a:ext cx="691637" cy="979107"/>
          </a:xfrm>
          <a:prstGeom prst="rect">
            <a:avLst/>
          </a:prstGeom>
          <a:noFill/>
        </p:spPr>
      </p:pic>
      <p:sp>
        <p:nvSpPr>
          <p:cNvPr id="30" name="TextBox 29">
            <a:extLst>
              <a:ext uri="{FF2B5EF4-FFF2-40B4-BE49-F238E27FC236}">
                <a16:creationId xmlns:a16="http://schemas.microsoft.com/office/drawing/2014/main" id="{83B76EAE-B20B-583F-ECB2-0D7312624A63}"/>
              </a:ext>
            </a:extLst>
          </p:cNvPr>
          <p:cNvSpPr txBox="1"/>
          <p:nvPr/>
        </p:nvSpPr>
        <p:spPr>
          <a:xfrm>
            <a:off x="6457947" y="1772691"/>
            <a:ext cx="6400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pic>
        <p:nvPicPr>
          <p:cNvPr id="31" name="Picture 4" descr="Table setting outline">
            <a:extLst>
              <a:ext uri="{FF2B5EF4-FFF2-40B4-BE49-F238E27FC236}">
                <a16:creationId xmlns:a16="http://schemas.microsoft.com/office/drawing/2014/main" id="{37135795-AC25-B4DC-EF12-3BDF5D06E342}"/>
              </a:ext>
            </a:extLst>
          </p:cNvPr>
          <p:cNvPicPr>
            <a:picLocks noChangeAspect="1" noChangeArrowheads="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bwMode="auto">
          <a:xfrm>
            <a:off x="7184568" y="874190"/>
            <a:ext cx="848539" cy="979107"/>
          </a:xfrm>
          <a:prstGeom prst="rect">
            <a:avLst/>
          </a:prstGeom>
          <a:noFill/>
        </p:spPr>
      </p:pic>
      <p:sp>
        <p:nvSpPr>
          <p:cNvPr id="32" name="TextBox 31">
            <a:extLst>
              <a:ext uri="{FF2B5EF4-FFF2-40B4-BE49-F238E27FC236}">
                <a16:creationId xmlns:a16="http://schemas.microsoft.com/office/drawing/2014/main" id="{BAAEE688-CF48-E828-9F2A-F22CA7CC98CD}"/>
              </a:ext>
            </a:extLst>
          </p:cNvPr>
          <p:cNvSpPr txBox="1"/>
          <p:nvPr/>
        </p:nvSpPr>
        <p:spPr>
          <a:xfrm>
            <a:off x="7239905" y="1770901"/>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33" name="TextBox 32">
            <a:extLst>
              <a:ext uri="{FF2B5EF4-FFF2-40B4-BE49-F238E27FC236}">
                <a16:creationId xmlns:a16="http://schemas.microsoft.com/office/drawing/2014/main" id="{C018E062-16E2-51E8-260D-91DC63E8AF68}"/>
              </a:ext>
            </a:extLst>
          </p:cNvPr>
          <p:cNvSpPr txBox="1"/>
          <p:nvPr/>
        </p:nvSpPr>
        <p:spPr>
          <a:xfrm>
            <a:off x="8080575" y="1761264"/>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pic>
        <p:nvPicPr>
          <p:cNvPr id="34" name="Picture 4" descr="Factory outline">
            <a:extLst>
              <a:ext uri="{FF2B5EF4-FFF2-40B4-BE49-F238E27FC236}">
                <a16:creationId xmlns:a16="http://schemas.microsoft.com/office/drawing/2014/main" id="{7347679D-655F-EDBD-9385-2A8E2AE0E34A}"/>
              </a:ext>
            </a:extLst>
          </p:cNvPr>
          <p:cNvPicPr>
            <a:picLocks noChangeAspect="1" noChangeArrowheads="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bwMode="auto">
          <a:xfrm>
            <a:off x="8782541" y="771618"/>
            <a:ext cx="848540" cy="979107"/>
          </a:xfrm>
          <a:prstGeom prst="rect">
            <a:avLst/>
          </a:prstGeom>
          <a:noFill/>
        </p:spPr>
      </p:pic>
      <p:pic>
        <p:nvPicPr>
          <p:cNvPr id="35" name="Picture 4" descr="Filing Box Archive outline">
            <a:extLst>
              <a:ext uri="{FF2B5EF4-FFF2-40B4-BE49-F238E27FC236}">
                <a16:creationId xmlns:a16="http://schemas.microsoft.com/office/drawing/2014/main" id="{B529426B-2243-ADBE-6ADA-6A058D7E5295}"/>
              </a:ext>
            </a:extLst>
          </p:cNvPr>
          <p:cNvPicPr>
            <a:picLocks noChangeAspect="1" noChangeArrowheads="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bwMode="auto">
          <a:xfrm>
            <a:off x="9547102" y="935518"/>
            <a:ext cx="848540" cy="848540"/>
          </a:xfrm>
          <a:prstGeom prst="rect">
            <a:avLst/>
          </a:prstGeom>
          <a:noFill/>
        </p:spPr>
      </p:pic>
      <p:pic>
        <p:nvPicPr>
          <p:cNvPr id="36" name="Picture 4" descr="Electric car outline">
            <a:extLst>
              <a:ext uri="{FF2B5EF4-FFF2-40B4-BE49-F238E27FC236}">
                <a16:creationId xmlns:a16="http://schemas.microsoft.com/office/drawing/2014/main" id="{728F3CAB-C6D6-12B3-C70B-8E637FB0B8B4}"/>
              </a:ext>
            </a:extLst>
          </p:cNvPr>
          <p:cNvPicPr>
            <a:picLocks noChangeAspect="1" noChangeArrowheads="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p:blipFill>
        <p:spPr bwMode="auto">
          <a:xfrm>
            <a:off x="10473530" y="927536"/>
            <a:ext cx="848540" cy="848540"/>
          </a:xfrm>
          <a:prstGeom prst="rect">
            <a:avLst/>
          </a:prstGeom>
          <a:noFill/>
        </p:spPr>
      </p:pic>
      <p:sp>
        <p:nvSpPr>
          <p:cNvPr id="39" name="TextBox 38">
            <a:extLst>
              <a:ext uri="{FF2B5EF4-FFF2-40B4-BE49-F238E27FC236}">
                <a16:creationId xmlns:a16="http://schemas.microsoft.com/office/drawing/2014/main" id="{BD121B72-34FA-C171-7BBD-B27285802BEF}"/>
              </a:ext>
            </a:extLst>
          </p:cNvPr>
          <p:cNvSpPr txBox="1"/>
          <p:nvPr/>
        </p:nvSpPr>
        <p:spPr>
          <a:xfrm>
            <a:off x="8815849" y="1762670"/>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40" name="TextBox 39">
            <a:extLst>
              <a:ext uri="{FF2B5EF4-FFF2-40B4-BE49-F238E27FC236}">
                <a16:creationId xmlns:a16="http://schemas.microsoft.com/office/drawing/2014/main" id="{C473CA1B-9FDD-84AA-8A0E-291EC40C331E}"/>
              </a:ext>
            </a:extLst>
          </p:cNvPr>
          <p:cNvSpPr txBox="1"/>
          <p:nvPr/>
        </p:nvSpPr>
        <p:spPr>
          <a:xfrm>
            <a:off x="9592708" y="1762670"/>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a:t>
            </a:r>
          </a:p>
        </p:txBody>
      </p:sp>
      <p:sp>
        <p:nvSpPr>
          <p:cNvPr id="41" name="TextBox 40">
            <a:extLst>
              <a:ext uri="{FF2B5EF4-FFF2-40B4-BE49-F238E27FC236}">
                <a16:creationId xmlns:a16="http://schemas.microsoft.com/office/drawing/2014/main" id="{E90ECFFF-C9A0-E63E-726D-5E3CBE755210}"/>
              </a:ext>
            </a:extLst>
          </p:cNvPr>
          <p:cNvSpPr txBox="1"/>
          <p:nvPr/>
        </p:nvSpPr>
        <p:spPr>
          <a:xfrm>
            <a:off x="10507164" y="1750725"/>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7b</a:t>
            </a:r>
          </a:p>
        </p:txBody>
      </p:sp>
      <p:graphicFrame>
        <p:nvGraphicFramePr>
          <p:cNvPr id="42" name="Diagram 41">
            <a:extLst>
              <a:ext uri="{FF2B5EF4-FFF2-40B4-BE49-F238E27FC236}">
                <a16:creationId xmlns:a16="http://schemas.microsoft.com/office/drawing/2014/main" id="{03790C7C-8F7E-3DBF-B098-25B5B251DB15}"/>
              </a:ext>
            </a:extLst>
          </p:cNvPr>
          <p:cNvGraphicFramePr/>
          <p:nvPr/>
        </p:nvGraphicFramePr>
        <p:xfrm>
          <a:off x="343868" y="3030450"/>
          <a:ext cx="1612966" cy="1196741"/>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pic>
        <p:nvPicPr>
          <p:cNvPr id="43" name="Picture 4" descr="City with solid fill">
            <a:extLst>
              <a:ext uri="{FF2B5EF4-FFF2-40B4-BE49-F238E27FC236}">
                <a16:creationId xmlns:a16="http://schemas.microsoft.com/office/drawing/2014/main" id="{9123C07E-77CD-7122-D3EA-F563EEF1DAD9}"/>
              </a:ext>
            </a:extLst>
          </p:cNvPr>
          <p:cNvPicPr>
            <a:picLocks noChangeAspect="1" noChangeArrowheads="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p:blipFill>
        <p:spPr bwMode="auto">
          <a:xfrm>
            <a:off x="2394415" y="2629379"/>
            <a:ext cx="2050536" cy="186252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E4B744D-AD15-DEB4-07E9-7479B2FE983E}"/>
              </a:ext>
            </a:extLst>
          </p:cNvPr>
          <p:cNvPicPr>
            <a:picLocks noChangeAspect="1"/>
          </p:cNvPicPr>
          <p:nvPr/>
        </p:nvPicPr>
        <p:blipFill>
          <a:blip r:embed="rId41"/>
          <a:stretch>
            <a:fillRect/>
          </a:stretch>
        </p:blipFill>
        <p:spPr>
          <a:xfrm>
            <a:off x="8460010" y="4130454"/>
            <a:ext cx="2047154" cy="361451"/>
          </a:xfrm>
          <a:prstGeom prst="rect">
            <a:avLst/>
          </a:prstGeom>
        </p:spPr>
      </p:pic>
      <p:pic>
        <p:nvPicPr>
          <p:cNvPr id="53" name="Picture 52">
            <a:extLst>
              <a:ext uri="{FF2B5EF4-FFF2-40B4-BE49-F238E27FC236}">
                <a16:creationId xmlns:a16="http://schemas.microsoft.com/office/drawing/2014/main" id="{73FD3116-ED61-8C14-9826-4BFB8A3895E7}"/>
              </a:ext>
            </a:extLst>
          </p:cNvPr>
          <p:cNvPicPr>
            <a:picLocks noChangeAspect="1"/>
          </p:cNvPicPr>
          <p:nvPr/>
        </p:nvPicPr>
        <p:blipFill>
          <a:blip r:embed="rId41"/>
          <a:stretch>
            <a:fillRect/>
          </a:stretch>
        </p:blipFill>
        <p:spPr>
          <a:xfrm rot="16200000">
            <a:off x="9881842" y="3089723"/>
            <a:ext cx="1612965" cy="361451"/>
          </a:xfrm>
          <a:prstGeom prst="rect">
            <a:avLst/>
          </a:prstGeom>
        </p:spPr>
      </p:pic>
      <p:pic>
        <p:nvPicPr>
          <p:cNvPr id="54" name="Picture 53">
            <a:extLst>
              <a:ext uri="{FF2B5EF4-FFF2-40B4-BE49-F238E27FC236}">
                <a16:creationId xmlns:a16="http://schemas.microsoft.com/office/drawing/2014/main" id="{FF2E0656-5F40-C181-3FE3-26AE16604932}"/>
              </a:ext>
            </a:extLst>
          </p:cNvPr>
          <p:cNvPicPr>
            <a:picLocks noChangeAspect="1"/>
          </p:cNvPicPr>
          <p:nvPr/>
        </p:nvPicPr>
        <p:blipFill>
          <a:blip r:embed="rId41"/>
          <a:stretch>
            <a:fillRect/>
          </a:stretch>
        </p:blipFill>
        <p:spPr>
          <a:xfrm rot="16200000">
            <a:off x="4119359" y="3235481"/>
            <a:ext cx="1612965" cy="361451"/>
          </a:xfrm>
          <a:prstGeom prst="rect">
            <a:avLst/>
          </a:prstGeom>
        </p:spPr>
      </p:pic>
      <p:graphicFrame>
        <p:nvGraphicFramePr>
          <p:cNvPr id="55" name="Diagram 54">
            <a:extLst>
              <a:ext uri="{FF2B5EF4-FFF2-40B4-BE49-F238E27FC236}">
                <a16:creationId xmlns:a16="http://schemas.microsoft.com/office/drawing/2014/main" id="{74282242-FD66-DB11-7DFB-8F7A567E3322}"/>
              </a:ext>
            </a:extLst>
          </p:cNvPr>
          <p:cNvGraphicFramePr/>
          <p:nvPr/>
        </p:nvGraphicFramePr>
        <p:xfrm>
          <a:off x="379624" y="5274551"/>
          <a:ext cx="1612966" cy="1196741"/>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pic>
        <p:nvPicPr>
          <p:cNvPr id="61" name="Picture 60">
            <a:extLst>
              <a:ext uri="{FF2B5EF4-FFF2-40B4-BE49-F238E27FC236}">
                <a16:creationId xmlns:a16="http://schemas.microsoft.com/office/drawing/2014/main" id="{E2B79B34-5634-B737-6F06-17CEF9EFDD63}"/>
              </a:ext>
            </a:extLst>
          </p:cNvPr>
          <p:cNvPicPr>
            <a:picLocks noChangeAspect="1"/>
          </p:cNvPicPr>
          <p:nvPr/>
        </p:nvPicPr>
        <p:blipFill>
          <a:blip r:embed="rId47"/>
          <a:stretch>
            <a:fillRect/>
          </a:stretch>
        </p:blipFill>
        <p:spPr>
          <a:xfrm>
            <a:off x="3353904" y="5366905"/>
            <a:ext cx="1091047" cy="876376"/>
          </a:xfrm>
          <a:prstGeom prst="rect">
            <a:avLst/>
          </a:prstGeom>
        </p:spPr>
      </p:pic>
      <p:pic>
        <p:nvPicPr>
          <p:cNvPr id="62" name="Picture 4" descr="Lightbulb with solid fill">
            <a:extLst>
              <a:ext uri="{FF2B5EF4-FFF2-40B4-BE49-F238E27FC236}">
                <a16:creationId xmlns:a16="http://schemas.microsoft.com/office/drawing/2014/main" id="{9E4EC191-4828-5204-113B-65A43E626DD7}"/>
              </a:ext>
            </a:extLst>
          </p:cNvPr>
          <p:cNvPicPr>
            <a:picLocks noChangeAspect="1" noChangeArrowheads="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bwMode="auto">
          <a:xfrm>
            <a:off x="7959434" y="5272145"/>
            <a:ext cx="979107" cy="9791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031">
            <a:extLst>
              <a:ext uri="{FF2B5EF4-FFF2-40B4-BE49-F238E27FC236}">
                <a16:creationId xmlns:a16="http://schemas.microsoft.com/office/drawing/2014/main" id="{45323EE1-ACA6-5BD7-D989-6AF7DCD7B897}"/>
              </a:ext>
            </a:extLst>
          </p:cNvPr>
          <p:cNvPicPr>
            <a:picLocks noChangeAspect="1"/>
          </p:cNvPicPr>
          <p:nvPr/>
        </p:nvPicPr>
        <p:blipFill>
          <a:blip r:embed="rId50"/>
          <a:stretch>
            <a:fillRect/>
          </a:stretch>
        </p:blipFill>
        <p:spPr>
          <a:xfrm>
            <a:off x="9151430" y="5096464"/>
            <a:ext cx="1149964" cy="1236988"/>
          </a:xfrm>
          <a:prstGeom prst="rect">
            <a:avLst/>
          </a:prstGeom>
        </p:spPr>
      </p:pic>
      <p:sp>
        <p:nvSpPr>
          <p:cNvPr id="1033" name="TextBox 1032">
            <a:extLst>
              <a:ext uri="{FF2B5EF4-FFF2-40B4-BE49-F238E27FC236}">
                <a16:creationId xmlns:a16="http://schemas.microsoft.com/office/drawing/2014/main" id="{3055B0B3-7201-7DE1-D9E9-530AD1513619}"/>
              </a:ext>
            </a:extLst>
          </p:cNvPr>
          <p:cNvSpPr txBox="1"/>
          <p:nvPr/>
        </p:nvSpPr>
        <p:spPr>
          <a:xfrm>
            <a:off x="2082843" y="6335104"/>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Refuge</a:t>
            </a:r>
          </a:p>
        </p:txBody>
      </p:sp>
      <p:sp>
        <p:nvSpPr>
          <p:cNvPr id="1034" name="TextBox 1033">
            <a:extLst>
              <a:ext uri="{FF2B5EF4-FFF2-40B4-BE49-F238E27FC236}">
                <a16:creationId xmlns:a16="http://schemas.microsoft.com/office/drawing/2014/main" id="{89B03B50-CD3B-6594-E1C8-B4E49DC4071A}"/>
              </a:ext>
            </a:extLst>
          </p:cNvPr>
          <p:cNvSpPr txBox="1"/>
          <p:nvPr/>
        </p:nvSpPr>
        <p:spPr>
          <a:xfrm>
            <a:off x="3157877" y="6315096"/>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Smoke</a:t>
            </a:r>
          </a:p>
        </p:txBody>
      </p:sp>
      <p:sp>
        <p:nvSpPr>
          <p:cNvPr id="1035" name="TextBox 1034">
            <a:extLst>
              <a:ext uri="{FF2B5EF4-FFF2-40B4-BE49-F238E27FC236}">
                <a16:creationId xmlns:a16="http://schemas.microsoft.com/office/drawing/2014/main" id="{A9DCE75F-7CD0-072B-94E9-AF8E76297006}"/>
              </a:ext>
            </a:extLst>
          </p:cNvPr>
          <p:cNvSpPr txBox="1"/>
          <p:nvPr/>
        </p:nvSpPr>
        <p:spPr>
          <a:xfrm>
            <a:off x="4273616" y="6300382"/>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Fire</a:t>
            </a:r>
          </a:p>
        </p:txBody>
      </p:sp>
      <p:sp>
        <p:nvSpPr>
          <p:cNvPr id="1036" name="TextBox 1035">
            <a:extLst>
              <a:ext uri="{FF2B5EF4-FFF2-40B4-BE49-F238E27FC236}">
                <a16:creationId xmlns:a16="http://schemas.microsoft.com/office/drawing/2014/main" id="{93896DF4-5D82-A472-FFCF-0D2A2F9A6D19}"/>
              </a:ext>
            </a:extLst>
          </p:cNvPr>
          <p:cNvSpPr txBox="1"/>
          <p:nvPr/>
        </p:nvSpPr>
        <p:spPr>
          <a:xfrm>
            <a:off x="5440257" y="6297561"/>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Sleeping </a:t>
            </a:r>
          </a:p>
        </p:txBody>
      </p:sp>
      <p:pic>
        <p:nvPicPr>
          <p:cNvPr id="1037" name="Picture 4" descr="Run with solid fill">
            <a:extLst>
              <a:ext uri="{FF2B5EF4-FFF2-40B4-BE49-F238E27FC236}">
                <a16:creationId xmlns:a16="http://schemas.microsoft.com/office/drawing/2014/main" id="{ED9B7493-529B-4663-BE50-999ECF557437}"/>
              </a:ext>
            </a:extLst>
          </p:cNvPr>
          <p:cNvPicPr>
            <a:picLocks noChangeAspect="1" noChangeArrowheads="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rcRect/>
          <a:stretch/>
        </p:blipFill>
        <p:spPr bwMode="auto">
          <a:xfrm>
            <a:off x="6791844" y="5299682"/>
            <a:ext cx="979107" cy="979107"/>
          </a:xfrm>
          <a:prstGeom prst="rect">
            <a:avLst/>
          </a:prstGeom>
          <a:noFill/>
          <a:extLst>
            <a:ext uri="{909E8E84-426E-40DD-AFC4-6F175D3DCCD1}">
              <a14:hiddenFill xmlns:a14="http://schemas.microsoft.com/office/drawing/2010/main">
                <a:solidFill>
                  <a:srgbClr val="FFFFFF"/>
                </a:solidFill>
              </a14:hiddenFill>
            </a:ext>
          </a:extLst>
        </p:spPr>
      </p:pic>
      <p:sp>
        <p:nvSpPr>
          <p:cNvPr id="1038" name="TextBox 1037">
            <a:extLst>
              <a:ext uri="{FF2B5EF4-FFF2-40B4-BE49-F238E27FC236}">
                <a16:creationId xmlns:a16="http://schemas.microsoft.com/office/drawing/2014/main" id="{7C8DE062-D817-0E16-D1F3-48E27B8EE90D}"/>
              </a:ext>
            </a:extLst>
          </p:cNvPr>
          <p:cNvSpPr txBox="1"/>
          <p:nvPr/>
        </p:nvSpPr>
        <p:spPr>
          <a:xfrm>
            <a:off x="7838050" y="6262295"/>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Lighting </a:t>
            </a:r>
          </a:p>
        </p:txBody>
      </p:sp>
      <p:sp>
        <p:nvSpPr>
          <p:cNvPr id="1039" name="TextBox 1038">
            <a:extLst>
              <a:ext uri="{FF2B5EF4-FFF2-40B4-BE49-F238E27FC236}">
                <a16:creationId xmlns:a16="http://schemas.microsoft.com/office/drawing/2014/main" id="{456F5EC7-BD4B-E740-C366-13749B29C2BA}"/>
              </a:ext>
            </a:extLst>
          </p:cNvPr>
          <p:cNvSpPr txBox="1"/>
          <p:nvPr/>
        </p:nvSpPr>
        <p:spPr>
          <a:xfrm>
            <a:off x="8955210" y="6286626"/>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Power</a:t>
            </a:r>
          </a:p>
        </p:txBody>
      </p:sp>
      <p:sp>
        <p:nvSpPr>
          <p:cNvPr id="1040" name="TextBox 1039">
            <a:extLst>
              <a:ext uri="{FF2B5EF4-FFF2-40B4-BE49-F238E27FC236}">
                <a16:creationId xmlns:a16="http://schemas.microsoft.com/office/drawing/2014/main" id="{BE8F0408-5F09-F8B4-03E2-312995868829}"/>
              </a:ext>
            </a:extLst>
          </p:cNvPr>
          <p:cNvSpPr txBox="1"/>
          <p:nvPr/>
        </p:nvSpPr>
        <p:spPr>
          <a:xfrm>
            <a:off x="6540058" y="6301407"/>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Evac Type </a:t>
            </a:r>
          </a:p>
        </p:txBody>
      </p:sp>
      <p:pic>
        <p:nvPicPr>
          <p:cNvPr id="1043" name="Picture 1042">
            <a:extLst>
              <a:ext uri="{FF2B5EF4-FFF2-40B4-BE49-F238E27FC236}">
                <a16:creationId xmlns:a16="http://schemas.microsoft.com/office/drawing/2014/main" id="{A6E52A2B-5532-7AA0-B2EB-449E9E02FEB8}"/>
              </a:ext>
            </a:extLst>
          </p:cNvPr>
          <p:cNvPicPr>
            <a:picLocks noChangeAspect="1"/>
          </p:cNvPicPr>
          <p:nvPr/>
        </p:nvPicPr>
        <p:blipFill>
          <a:blip r:embed="rId53"/>
          <a:stretch>
            <a:fillRect/>
          </a:stretch>
        </p:blipFill>
        <p:spPr>
          <a:xfrm>
            <a:off x="4569020" y="5286080"/>
            <a:ext cx="950946" cy="1002988"/>
          </a:xfrm>
          <a:prstGeom prst="rect">
            <a:avLst/>
          </a:prstGeom>
        </p:spPr>
      </p:pic>
      <p:pic>
        <p:nvPicPr>
          <p:cNvPr id="2" name="Picture 1" descr="Firefighter male outline">
            <a:extLst>
              <a:ext uri="{FF2B5EF4-FFF2-40B4-BE49-F238E27FC236}">
                <a16:creationId xmlns:a16="http://schemas.microsoft.com/office/drawing/2014/main" id="{5C6EF08F-C22C-23AB-8020-63D0B9B0B4F2}"/>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rcRect/>
          <a:stretch/>
        </p:blipFill>
        <p:spPr>
          <a:xfrm>
            <a:off x="10497231" y="5183488"/>
            <a:ext cx="1149964" cy="1149964"/>
          </a:xfrm>
          <a:prstGeom prst="rect">
            <a:avLst/>
          </a:prstGeom>
        </p:spPr>
      </p:pic>
      <p:sp>
        <p:nvSpPr>
          <p:cNvPr id="4" name="TextBox 3">
            <a:extLst>
              <a:ext uri="{FF2B5EF4-FFF2-40B4-BE49-F238E27FC236}">
                <a16:creationId xmlns:a16="http://schemas.microsoft.com/office/drawing/2014/main" id="{33FA57A6-BB1B-1FEF-4B4E-C95AD2C82365}"/>
              </a:ext>
            </a:extLst>
          </p:cNvPr>
          <p:cNvSpPr txBox="1"/>
          <p:nvPr/>
        </p:nvSpPr>
        <p:spPr>
          <a:xfrm>
            <a:off x="10277518" y="6249150"/>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Fire Fighting</a:t>
            </a:r>
          </a:p>
        </p:txBody>
      </p:sp>
      <p:sp>
        <p:nvSpPr>
          <p:cNvPr id="5" name="Rectangle 4">
            <a:extLst>
              <a:ext uri="{FF2B5EF4-FFF2-40B4-BE49-F238E27FC236}">
                <a16:creationId xmlns:a16="http://schemas.microsoft.com/office/drawing/2014/main" id="{B579E494-EDDE-DA8C-DB10-9D1D0B23E986}"/>
              </a:ext>
            </a:extLst>
          </p:cNvPr>
          <p:cNvSpPr/>
          <p:nvPr/>
        </p:nvSpPr>
        <p:spPr>
          <a:xfrm>
            <a:off x="2570461" y="4221687"/>
            <a:ext cx="1091047" cy="342033"/>
          </a:xfrm>
          <a:prstGeom prst="rect">
            <a:avLst/>
          </a:prstGeom>
          <a:solidFill>
            <a:schemeClr val="bg1"/>
          </a:solidFill>
          <a:ln w="508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4" descr="Taxi outline">
            <a:extLst>
              <a:ext uri="{FF2B5EF4-FFF2-40B4-BE49-F238E27FC236}">
                <a16:creationId xmlns:a16="http://schemas.microsoft.com/office/drawing/2014/main" id="{93E6E137-39BE-552B-BE30-895D2F4F4D85}"/>
              </a:ext>
            </a:extLst>
          </p:cNvPr>
          <p:cNvPicPr>
            <a:picLocks noChangeAspect="1" noChangeArrowheads="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rcRect/>
          <a:stretch/>
        </p:blipFill>
        <p:spPr bwMode="auto">
          <a:xfrm>
            <a:off x="2564758" y="4194604"/>
            <a:ext cx="406820" cy="4068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axi outline">
            <a:extLst>
              <a:ext uri="{FF2B5EF4-FFF2-40B4-BE49-F238E27FC236}">
                <a16:creationId xmlns:a16="http://schemas.microsoft.com/office/drawing/2014/main" id="{6CDF5458-4BE7-B1A5-D084-F3BFEB8D054E}"/>
              </a:ext>
            </a:extLst>
          </p:cNvPr>
          <p:cNvPicPr>
            <a:picLocks noChangeAspect="1" noChangeArrowheads="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rcRect/>
          <a:stretch/>
        </p:blipFill>
        <p:spPr bwMode="auto">
          <a:xfrm>
            <a:off x="2873694" y="4194604"/>
            <a:ext cx="406820" cy="406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axi outline">
            <a:extLst>
              <a:ext uri="{FF2B5EF4-FFF2-40B4-BE49-F238E27FC236}">
                <a16:creationId xmlns:a16="http://schemas.microsoft.com/office/drawing/2014/main" id="{BDF4DEA5-7F9B-25DD-880D-BFF29AE5CB20}"/>
              </a:ext>
            </a:extLst>
          </p:cNvPr>
          <p:cNvPicPr>
            <a:picLocks noChangeAspect="1" noChangeArrowheads="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rcRect/>
          <a:stretch/>
        </p:blipFill>
        <p:spPr bwMode="auto">
          <a:xfrm>
            <a:off x="3182209" y="4195168"/>
            <a:ext cx="406820" cy="4068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755C333-5CA0-E769-FDA8-A371BB0C0CE4}"/>
              </a:ext>
            </a:extLst>
          </p:cNvPr>
          <p:cNvSpPr/>
          <p:nvPr/>
        </p:nvSpPr>
        <p:spPr>
          <a:xfrm>
            <a:off x="3584489" y="4221687"/>
            <a:ext cx="658989" cy="342033"/>
          </a:xfrm>
          <a:prstGeom prst="rect">
            <a:avLst/>
          </a:prstGeom>
          <a:solidFill>
            <a:schemeClr val="bg1"/>
          </a:solidFill>
          <a:ln w="508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C8FCB47-C530-7462-64FA-DF281BC349AB}"/>
              </a:ext>
            </a:extLst>
          </p:cNvPr>
          <p:cNvPicPr>
            <a:picLocks noChangeAspect="1"/>
          </p:cNvPicPr>
          <p:nvPr/>
        </p:nvPicPr>
        <p:blipFill>
          <a:blip r:embed="rId50"/>
          <a:stretch>
            <a:fillRect/>
          </a:stretch>
        </p:blipFill>
        <p:spPr>
          <a:xfrm>
            <a:off x="3949291" y="4255386"/>
            <a:ext cx="253505" cy="272689"/>
          </a:xfrm>
          <a:prstGeom prst="rect">
            <a:avLst/>
          </a:prstGeom>
        </p:spPr>
      </p:pic>
      <p:sp>
        <p:nvSpPr>
          <p:cNvPr id="15" name="Rectangle 14">
            <a:extLst>
              <a:ext uri="{FF2B5EF4-FFF2-40B4-BE49-F238E27FC236}">
                <a16:creationId xmlns:a16="http://schemas.microsoft.com/office/drawing/2014/main" id="{F7B56D17-CC71-BF11-2D24-1BF1F803E1FE}"/>
              </a:ext>
            </a:extLst>
          </p:cNvPr>
          <p:cNvSpPr/>
          <p:nvPr/>
        </p:nvSpPr>
        <p:spPr>
          <a:xfrm>
            <a:off x="3584550" y="4225842"/>
            <a:ext cx="331825" cy="336723"/>
          </a:xfrm>
          <a:prstGeom prst="rect">
            <a:avLst/>
          </a:prstGeom>
          <a:solidFill>
            <a:schemeClr val="bg1">
              <a:alpha val="0"/>
            </a:schemeClr>
          </a:solidFill>
          <a:ln w="508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4">
            <a:extLst>
              <a:ext uri="{FF2B5EF4-FFF2-40B4-BE49-F238E27FC236}">
                <a16:creationId xmlns:a16="http://schemas.microsoft.com/office/drawing/2014/main" id="{DF0895C0-13D3-3177-7C85-DF06B124AAA4}"/>
              </a:ext>
            </a:extLst>
          </p:cNvPr>
          <p:cNvPicPr>
            <a:picLocks noChangeAspect="1" noChangeArrowheads="1"/>
          </p:cNvPicPr>
          <p:nvPr/>
        </p:nvPicPr>
        <p:blipFill>
          <a:blip r:embed="rId58">
            <a:extLst>
              <a:ext uri="{28A0092B-C50C-407E-A947-70E740481C1C}">
                <a14:useLocalDpi xmlns:a14="http://schemas.microsoft.com/office/drawing/2010/main" val="0"/>
              </a:ext>
              <a:ext uri="{837473B0-CC2E-450A-ABE3-18F120FF3D39}">
                <a1611:picAttrSrcUrl xmlns:a1611="http://schemas.microsoft.com/office/drawing/2016/11/main" r:id="rId59"/>
              </a:ext>
            </a:extLst>
          </a:blip>
          <a:srcRect/>
          <a:stretch/>
        </p:blipFill>
        <p:spPr bwMode="auto">
          <a:xfrm>
            <a:off x="3639191" y="4294741"/>
            <a:ext cx="217619" cy="2176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andicap Icon Vector Art, Icons, and Graphics for Free Download">
            <a:extLst>
              <a:ext uri="{FF2B5EF4-FFF2-40B4-BE49-F238E27FC236}">
                <a16:creationId xmlns:a16="http://schemas.microsoft.com/office/drawing/2014/main" id="{26B360A6-5637-C4F9-D6A1-9A90CAA603E2}"/>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252318" y="5340507"/>
            <a:ext cx="992945" cy="9929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989FCBB-7E06-BF7F-C271-30F6227C25D2}"/>
              </a:ext>
            </a:extLst>
          </p:cNvPr>
          <p:cNvPicPr>
            <a:picLocks noChangeAspect="1"/>
          </p:cNvPicPr>
          <p:nvPr/>
        </p:nvPicPr>
        <p:blipFill>
          <a:blip r:embed="rId61"/>
          <a:stretch>
            <a:fillRect/>
          </a:stretch>
        </p:blipFill>
        <p:spPr>
          <a:xfrm>
            <a:off x="8448818" y="2457613"/>
            <a:ext cx="1970339" cy="1574340"/>
          </a:xfrm>
          <a:prstGeom prst="rect">
            <a:avLst/>
          </a:prstGeom>
        </p:spPr>
      </p:pic>
      <p:graphicFrame>
        <p:nvGraphicFramePr>
          <p:cNvPr id="23" name="Diagram 22">
            <a:extLst>
              <a:ext uri="{FF2B5EF4-FFF2-40B4-BE49-F238E27FC236}">
                <a16:creationId xmlns:a16="http://schemas.microsoft.com/office/drawing/2014/main" id="{61ACE897-D6E3-BF65-5984-262AF6A6CC85}"/>
              </a:ext>
            </a:extLst>
          </p:cNvPr>
          <p:cNvGraphicFramePr/>
          <p:nvPr/>
        </p:nvGraphicFramePr>
        <p:xfrm>
          <a:off x="6194117" y="3027517"/>
          <a:ext cx="1612966" cy="1196741"/>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pic>
        <p:nvPicPr>
          <p:cNvPr id="37" name="Graphic 3">
            <a:extLst>
              <a:ext uri="{FF2B5EF4-FFF2-40B4-BE49-F238E27FC236}">
                <a16:creationId xmlns:a16="http://schemas.microsoft.com/office/drawing/2014/main" id="{34728B78-B100-64A5-E235-C0EB9C6CA4C2}"/>
              </a:ext>
            </a:extLst>
          </p:cNvPr>
          <p:cNvPicPr>
            <a:picLocks noChangeAspect="1" noChangeArrowheads="1"/>
          </p:cNvPicPr>
          <p:nvPr/>
        </p:nvPicPr>
        <p:blipFill rotWithShape="1">
          <a:blip r:embed="rId67">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729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170141" y="198865"/>
            <a:ext cx="11346308" cy="559381"/>
          </a:xfrm>
        </p:spPr>
        <p:txBody>
          <a:bodyPr>
            <a:normAutofit/>
          </a:bodyPr>
          <a:lstStyle/>
          <a:p>
            <a:pPr algn="l"/>
            <a:r>
              <a:rPr lang="en-GB" sz="2800" b="1" dirty="0">
                <a:solidFill>
                  <a:schemeClr val="tx1"/>
                </a:solidFill>
                <a:ea typeface="Calibri" panose="020F0502020204030204" pitchFamily="34" charset="0"/>
              </a:rPr>
              <a:t>Building purpose group/fire safety space risk </a:t>
            </a:r>
            <a:endParaRPr lang="en-GB" sz="2800" b="1" dirty="0"/>
          </a:p>
        </p:txBody>
      </p:sp>
      <p:pic>
        <p:nvPicPr>
          <p:cNvPr id="3" name="Picture 4" descr="Sleep with solid fill">
            <a:extLst>
              <a:ext uri="{FF2B5EF4-FFF2-40B4-BE49-F238E27FC236}">
                <a16:creationId xmlns:a16="http://schemas.microsoft.com/office/drawing/2014/main" id="{D5258EDB-56FF-A7B4-C0C6-5C658C33974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5702808" y="5286080"/>
            <a:ext cx="979107" cy="9791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CA63C927-8B6F-42CC-1C6F-6FD075F83F4F}"/>
              </a:ext>
            </a:extLst>
          </p:cNvPr>
          <p:cNvGraphicFramePr/>
          <p:nvPr/>
        </p:nvGraphicFramePr>
        <p:xfrm>
          <a:off x="202796" y="758247"/>
          <a:ext cx="1754038" cy="1397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4" descr="Inpatient outline">
            <a:extLst>
              <a:ext uri="{FF2B5EF4-FFF2-40B4-BE49-F238E27FC236}">
                <a16:creationId xmlns:a16="http://schemas.microsoft.com/office/drawing/2014/main" id="{519F4BA1-8A43-555C-35A0-B6CDE6D5D0B2}"/>
              </a:ext>
            </a:extLst>
          </p:cNvPr>
          <p:cNvPicPr>
            <a:picLocks noChangeAspect="1" noChangeArrowheads="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bwMode="auto">
          <a:xfrm>
            <a:off x="4042877" y="854860"/>
            <a:ext cx="755995" cy="979107"/>
          </a:xfrm>
          <a:prstGeom prst="rect">
            <a:avLst/>
          </a:prstGeom>
          <a:noFill/>
        </p:spPr>
      </p:pic>
      <p:pic>
        <p:nvPicPr>
          <p:cNvPr id="11" name="Picture 4" descr="Classroom with solid fill">
            <a:extLst>
              <a:ext uri="{FF2B5EF4-FFF2-40B4-BE49-F238E27FC236}">
                <a16:creationId xmlns:a16="http://schemas.microsoft.com/office/drawing/2014/main" id="{F24E4E25-60B7-6258-669E-8C9DE00F88E2}"/>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bwMode="auto">
          <a:xfrm>
            <a:off x="4498942" y="815061"/>
            <a:ext cx="755995" cy="979107"/>
          </a:xfrm>
          <a:prstGeom prst="rect">
            <a:avLst/>
          </a:prstGeom>
          <a:noFill/>
        </p:spPr>
      </p:pic>
      <p:pic>
        <p:nvPicPr>
          <p:cNvPr id="17" name="Picture 4" descr="Building outline">
            <a:extLst>
              <a:ext uri="{FF2B5EF4-FFF2-40B4-BE49-F238E27FC236}">
                <a16:creationId xmlns:a16="http://schemas.microsoft.com/office/drawing/2014/main" id="{E1F2FDAF-B46C-7BD5-2C78-212D98A7A933}"/>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5473313" y="791466"/>
            <a:ext cx="979107" cy="979107"/>
          </a:xfrm>
          <a:prstGeom prst="rect">
            <a:avLst/>
          </a:prstGeom>
          <a:noFill/>
        </p:spPr>
      </p:pic>
      <p:pic>
        <p:nvPicPr>
          <p:cNvPr id="18" name="Picture 4" descr="Office Chair with solid fill">
            <a:extLst>
              <a:ext uri="{FF2B5EF4-FFF2-40B4-BE49-F238E27FC236}">
                <a16:creationId xmlns:a16="http://schemas.microsoft.com/office/drawing/2014/main" id="{5449BE01-E952-9905-63BD-D63D416DDBB2}"/>
              </a:ext>
            </a:extLst>
          </p:cNvPr>
          <p:cNvPicPr>
            <a:picLocks noChangeAspect="1" noChangeArrowheads="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bwMode="auto">
          <a:xfrm>
            <a:off x="6241916" y="783563"/>
            <a:ext cx="979107" cy="979107"/>
          </a:xfrm>
          <a:prstGeom prst="rect">
            <a:avLst/>
          </a:prstGeom>
          <a:noFill/>
        </p:spPr>
      </p:pic>
      <p:pic>
        <p:nvPicPr>
          <p:cNvPr id="19" name="Picture 4" descr="Film strip outline">
            <a:extLst>
              <a:ext uri="{FF2B5EF4-FFF2-40B4-BE49-F238E27FC236}">
                <a16:creationId xmlns:a16="http://schemas.microsoft.com/office/drawing/2014/main" id="{50D1168C-D863-DF1E-141F-1AD9687B66A2}"/>
              </a:ext>
            </a:extLst>
          </p:cNvPr>
          <p:cNvPicPr>
            <a:picLocks noChangeAspect="1" noChangeArrowheads="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bwMode="auto">
          <a:xfrm>
            <a:off x="7970457" y="944393"/>
            <a:ext cx="979107" cy="747725"/>
          </a:xfrm>
          <a:prstGeom prst="rect">
            <a:avLst/>
          </a:prstGeom>
          <a:noFill/>
        </p:spPr>
      </p:pic>
      <p:pic>
        <p:nvPicPr>
          <p:cNvPr id="21" name="Picture 4" descr="House outline">
            <a:extLst>
              <a:ext uri="{FF2B5EF4-FFF2-40B4-BE49-F238E27FC236}">
                <a16:creationId xmlns:a16="http://schemas.microsoft.com/office/drawing/2014/main" id="{0A543238-80FE-1B7E-5552-D6B5DE50B6AF}"/>
              </a:ext>
            </a:extLst>
          </p:cNvPr>
          <p:cNvPicPr>
            <a:picLocks noChangeAspect="1" noChangeArrowheads="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bwMode="auto">
          <a:xfrm>
            <a:off x="3212689" y="807030"/>
            <a:ext cx="743387" cy="963543"/>
          </a:xfrm>
          <a:prstGeom prst="rect">
            <a:avLst/>
          </a:prstGeom>
          <a:noFill/>
        </p:spPr>
      </p:pic>
      <p:sp>
        <p:nvSpPr>
          <p:cNvPr id="24" name="TextBox 23">
            <a:extLst>
              <a:ext uri="{FF2B5EF4-FFF2-40B4-BE49-F238E27FC236}">
                <a16:creationId xmlns:a16="http://schemas.microsoft.com/office/drawing/2014/main" id="{A459B4E5-0E8F-7495-31B6-22BDF74BE288}"/>
              </a:ext>
            </a:extLst>
          </p:cNvPr>
          <p:cNvSpPr txBox="1"/>
          <p:nvPr/>
        </p:nvSpPr>
        <p:spPr>
          <a:xfrm>
            <a:off x="2394415" y="1803491"/>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a</a:t>
            </a:r>
          </a:p>
        </p:txBody>
      </p:sp>
      <p:sp>
        <p:nvSpPr>
          <p:cNvPr id="25" name="TextBox 24">
            <a:extLst>
              <a:ext uri="{FF2B5EF4-FFF2-40B4-BE49-F238E27FC236}">
                <a16:creationId xmlns:a16="http://schemas.microsoft.com/office/drawing/2014/main" id="{7FDCF4ED-C869-0ECB-FCAF-B87D373B9E5C}"/>
              </a:ext>
            </a:extLst>
          </p:cNvPr>
          <p:cNvSpPr txBox="1"/>
          <p:nvPr/>
        </p:nvSpPr>
        <p:spPr>
          <a:xfrm>
            <a:off x="4571727" y="1793322"/>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 a</a:t>
            </a:r>
          </a:p>
        </p:txBody>
      </p:sp>
      <p:sp>
        <p:nvSpPr>
          <p:cNvPr id="26" name="TextBox 25">
            <a:extLst>
              <a:ext uri="{FF2B5EF4-FFF2-40B4-BE49-F238E27FC236}">
                <a16:creationId xmlns:a16="http://schemas.microsoft.com/office/drawing/2014/main" id="{3390AC54-B20D-C0E4-D21B-8122BCBE04A8}"/>
              </a:ext>
            </a:extLst>
          </p:cNvPr>
          <p:cNvSpPr txBox="1"/>
          <p:nvPr/>
        </p:nvSpPr>
        <p:spPr>
          <a:xfrm>
            <a:off x="5558275" y="1783185"/>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 b</a:t>
            </a:r>
          </a:p>
        </p:txBody>
      </p:sp>
      <p:pic>
        <p:nvPicPr>
          <p:cNvPr id="27" name="Picture 4" descr="City outline">
            <a:extLst>
              <a:ext uri="{FF2B5EF4-FFF2-40B4-BE49-F238E27FC236}">
                <a16:creationId xmlns:a16="http://schemas.microsoft.com/office/drawing/2014/main" id="{5508AF21-1B95-A240-DA5C-E3D3C32D1098}"/>
              </a:ext>
            </a:extLst>
          </p:cNvPr>
          <p:cNvPicPr>
            <a:picLocks noChangeAspect="1" noChangeArrowheads="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bwMode="auto">
          <a:xfrm>
            <a:off x="2310410" y="874191"/>
            <a:ext cx="784276" cy="979107"/>
          </a:xfrm>
          <a:prstGeom prst="rect">
            <a:avLst/>
          </a:prstGeom>
          <a:noFill/>
        </p:spPr>
      </p:pic>
      <p:sp>
        <p:nvSpPr>
          <p:cNvPr id="28" name="TextBox 27">
            <a:extLst>
              <a:ext uri="{FF2B5EF4-FFF2-40B4-BE49-F238E27FC236}">
                <a16:creationId xmlns:a16="http://schemas.microsoft.com/office/drawing/2014/main" id="{40969836-6E38-7FF5-404B-54E4448CFA7C}"/>
              </a:ext>
            </a:extLst>
          </p:cNvPr>
          <p:cNvSpPr txBox="1"/>
          <p:nvPr/>
        </p:nvSpPr>
        <p:spPr>
          <a:xfrm>
            <a:off x="3233327" y="1793322"/>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b/c</a:t>
            </a:r>
          </a:p>
        </p:txBody>
      </p:sp>
      <p:pic>
        <p:nvPicPr>
          <p:cNvPr id="29" name="Picture 4" descr="Jail outline">
            <a:extLst>
              <a:ext uri="{FF2B5EF4-FFF2-40B4-BE49-F238E27FC236}">
                <a16:creationId xmlns:a16="http://schemas.microsoft.com/office/drawing/2014/main" id="{819E43CA-91DD-C229-5C04-7B5C17D11812}"/>
              </a:ext>
            </a:extLst>
          </p:cNvPr>
          <p:cNvPicPr>
            <a:picLocks noChangeAspect="1" noChangeArrowheads="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bwMode="auto">
          <a:xfrm>
            <a:off x="4916876" y="862253"/>
            <a:ext cx="691637" cy="979107"/>
          </a:xfrm>
          <a:prstGeom prst="rect">
            <a:avLst/>
          </a:prstGeom>
          <a:noFill/>
        </p:spPr>
      </p:pic>
      <p:sp>
        <p:nvSpPr>
          <p:cNvPr id="30" name="TextBox 29">
            <a:extLst>
              <a:ext uri="{FF2B5EF4-FFF2-40B4-BE49-F238E27FC236}">
                <a16:creationId xmlns:a16="http://schemas.microsoft.com/office/drawing/2014/main" id="{83B76EAE-B20B-583F-ECB2-0D7312624A63}"/>
              </a:ext>
            </a:extLst>
          </p:cNvPr>
          <p:cNvSpPr txBox="1"/>
          <p:nvPr/>
        </p:nvSpPr>
        <p:spPr>
          <a:xfrm>
            <a:off x="6457947" y="1772691"/>
            <a:ext cx="6400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pic>
        <p:nvPicPr>
          <p:cNvPr id="31" name="Picture 4" descr="Table setting outline">
            <a:extLst>
              <a:ext uri="{FF2B5EF4-FFF2-40B4-BE49-F238E27FC236}">
                <a16:creationId xmlns:a16="http://schemas.microsoft.com/office/drawing/2014/main" id="{37135795-AC25-B4DC-EF12-3BDF5D06E342}"/>
              </a:ext>
            </a:extLst>
          </p:cNvPr>
          <p:cNvPicPr>
            <a:picLocks noChangeAspect="1" noChangeArrowheads="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bwMode="auto">
          <a:xfrm>
            <a:off x="7184568" y="874190"/>
            <a:ext cx="848539" cy="979107"/>
          </a:xfrm>
          <a:prstGeom prst="rect">
            <a:avLst/>
          </a:prstGeom>
          <a:noFill/>
        </p:spPr>
      </p:pic>
      <p:sp>
        <p:nvSpPr>
          <p:cNvPr id="32" name="TextBox 31">
            <a:extLst>
              <a:ext uri="{FF2B5EF4-FFF2-40B4-BE49-F238E27FC236}">
                <a16:creationId xmlns:a16="http://schemas.microsoft.com/office/drawing/2014/main" id="{BAAEE688-CF48-E828-9F2A-F22CA7CC98CD}"/>
              </a:ext>
            </a:extLst>
          </p:cNvPr>
          <p:cNvSpPr txBox="1"/>
          <p:nvPr/>
        </p:nvSpPr>
        <p:spPr>
          <a:xfrm>
            <a:off x="7239905" y="1770901"/>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33" name="TextBox 32">
            <a:extLst>
              <a:ext uri="{FF2B5EF4-FFF2-40B4-BE49-F238E27FC236}">
                <a16:creationId xmlns:a16="http://schemas.microsoft.com/office/drawing/2014/main" id="{C018E062-16E2-51E8-260D-91DC63E8AF68}"/>
              </a:ext>
            </a:extLst>
          </p:cNvPr>
          <p:cNvSpPr txBox="1"/>
          <p:nvPr/>
        </p:nvSpPr>
        <p:spPr>
          <a:xfrm>
            <a:off x="8080575" y="1761264"/>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pic>
        <p:nvPicPr>
          <p:cNvPr id="34" name="Picture 4" descr="Factory outline">
            <a:extLst>
              <a:ext uri="{FF2B5EF4-FFF2-40B4-BE49-F238E27FC236}">
                <a16:creationId xmlns:a16="http://schemas.microsoft.com/office/drawing/2014/main" id="{7347679D-655F-EDBD-9385-2A8E2AE0E34A}"/>
              </a:ext>
            </a:extLst>
          </p:cNvPr>
          <p:cNvPicPr>
            <a:picLocks noChangeAspect="1" noChangeArrowheads="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bwMode="auto">
          <a:xfrm>
            <a:off x="8782541" y="771618"/>
            <a:ext cx="848540" cy="979107"/>
          </a:xfrm>
          <a:prstGeom prst="rect">
            <a:avLst/>
          </a:prstGeom>
          <a:noFill/>
        </p:spPr>
      </p:pic>
      <p:pic>
        <p:nvPicPr>
          <p:cNvPr id="35" name="Picture 4" descr="Filing Box Archive outline">
            <a:extLst>
              <a:ext uri="{FF2B5EF4-FFF2-40B4-BE49-F238E27FC236}">
                <a16:creationId xmlns:a16="http://schemas.microsoft.com/office/drawing/2014/main" id="{B529426B-2243-ADBE-6ADA-6A058D7E5295}"/>
              </a:ext>
            </a:extLst>
          </p:cNvPr>
          <p:cNvPicPr>
            <a:picLocks noChangeAspect="1" noChangeArrowheads="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bwMode="auto">
          <a:xfrm>
            <a:off x="9547102" y="935518"/>
            <a:ext cx="848540" cy="848540"/>
          </a:xfrm>
          <a:prstGeom prst="rect">
            <a:avLst/>
          </a:prstGeom>
          <a:noFill/>
        </p:spPr>
      </p:pic>
      <p:pic>
        <p:nvPicPr>
          <p:cNvPr id="36" name="Picture 4" descr="Electric car outline">
            <a:extLst>
              <a:ext uri="{FF2B5EF4-FFF2-40B4-BE49-F238E27FC236}">
                <a16:creationId xmlns:a16="http://schemas.microsoft.com/office/drawing/2014/main" id="{728F3CAB-C6D6-12B3-C70B-8E637FB0B8B4}"/>
              </a:ext>
            </a:extLst>
          </p:cNvPr>
          <p:cNvPicPr>
            <a:picLocks noChangeAspect="1" noChangeArrowheads="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p:blipFill>
        <p:spPr bwMode="auto">
          <a:xfrm>
            <a:off x="10473530" y="927536"/>
            <a:ext cx="848540" cy="848540"/>
          </a:xfrm>
          <a:prstGeom prst="rect">
            <a:avLst/>
          </a:prstGeom>
          <a:noFill/>
        </p:spPr>
      </p:pic>
      <p:sp>
        <p:nvSpPr>
          <p:cNvPr id="39" name="TextBox 38">
            <a:extLst>
              <a:ext uri="{FF2B5EF4-FFF2-40B4-BE49-F238E27FC236}">
                <a16:creationId xmlns:a16="http://schemas.microsoft.com/office/drawing/2014/main" id="{BD121B72-34FA-C171-7BBD-B27285802BEF}"/>
              </a:ext>
            </a:extLst>
          </p:cNvPr>
          <p:cNvSpPr txBox="1"/>
          <p:nvPr/>
        </p:nvSpPr>
        <p:spPr>
          <a:xfrm>
            <a:off x="8815849" y="1762670"/>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40" name="TextBox 39">
            <a:extLst>
              <a:ext uri="{FF2B5EF4-FFF2-40B4-BE49-F238E27FC236}">
                <a16:creationId xmlns:a16="http://schemas.microsoft.com/office/drawing/2014/main" id="{C473CA1B-9FDD-84AA-8A0E-291EC40C331E}"/>
              </a:ext>
            </a:extLst>
          </p:cNvPr>
          <p:cNvSpPr txBox="1"/>
          <p:nvPr/>
        </p:nvSpPr>
        <p:spPr>
          <a:xfrm>
            <a:off x="9592708" y="1762670"/>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a:t>
            </a:r>
          </a:p>
        </p:txBody>
      </p:sp>
      <p:sp>
        <p:nvSpPr>
          <p:cNvPr id="41" name="TextBox 40">
            <a:extLst>
              <a:ext uri="{FF2B5EF4-FFF2-40B4-BE49-F238E27FC236}">
                <a16:creationId xmlns:a16="http://schemas.microsoft.com/office/drawing/2014/main" id="{E90ECFFF-C9A0-E63E-726D-5E3CBE755210}"/>
              </a:ext>
            </a:extLst>
          </p:cNvPr>
          <p:cNvSpPr txBox="1"/>
          <p:nvPr/>
        </p:nvSpPr>
        <p:spPr>
          <a:xfrm>
            <a:off x="10507164" y="1750725"/>
            <a:ext cx="7265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7b</a:t>
            </a:r>
          </a:p>
        </p:txBody>
      </p:sp>
      <p:graphicFrame>
        <p:nvGraphicFramePr>
          <p:cNvPr id="42" name="Diagram 41">
            <a:extLst>
              <a:ext uri="{FF2B5EF4-FFF2-40B4-BE49-F238E27FC236}">
                <a16:creationId xmlns:a16="http://schemas.microsoft.com/office/drawing/2014/main" id="{03790C7C-8F7E-3DBF-B098-25B5B251DB15}"/>
              </a:ext>
            </a:extLst>
          </p:cNvPr>
          <p:cNvGraphicFramePr/>
          <p:nvPr/>
        </p:nvGraphicFramePr>
        <p:xfrm>
          <a:off x="343868" y="3030450"/>
          <a:ext cx="1612966" cy="1196741"/>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pic>
        <p:nvPicPr>
          <p:cNvPr id="43" name="Picture 4" descr="City with solid fill">
            <a:extLst>
              <a:ext uri="{FF2B5EF4-FFF2-40B4-BE49-F238E27FC236}">
                <a16:creationId xmlns:a16="http://schemas.microsoft.com/office/drawing/2014/main" id="{9123C07E-77CD-7122-D3EA-F563EEF1DAD9}"/>
              </a:ext>
            </a:extLst>
          </p:cNvPr>
          <p:cNvPicPr>
            <a:picLocks noChangeAspect="1" noChangeArrowheads="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p:blipFill>
        <p:spPr bwMode="auto">
          <a:xfrm>
            <a:off x="2394415" y="2629379"/>
            <a:ext cx="2050536" cy="1862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5" name="Diagram 44">
            <a:extLst>
              <a:ext uri="{FF2B5EF4-FFF2-40B4-BE49-F238E27FC236}">
                <a16:creationId xmlns:a16="http://schemas.microsoft.com/office/drawing/2014/main" id="{DBCC9253-0AC6-83D6-6B4F-41B66E5CF976}"/>
              </a:ext>
            </a:extLst>
          </p:cNvPr>
          <p:cNvGraphicFramePr/>
          <p:nvPr/>
        </p:nvGraphicFramePr>
        <p:xfrm>
          <a:off x="6194117" y="3027517"/>
          <a:ext cx="1612966" cy="1196741"/>
        </p:xfrm>
        <a:graphic>
          <a:graphicData uri="http://schemas.openxmlformats.org/drawingml/2006/diagram">
            <dgm:relIds xmlns:dgm="http://schemas.openxmlformats.org/drawingml/2006/diagram" xmlns:r="http://schemas.openxmlformats.org/officeDocument/2006/relationships" r:dm="rId41" r:lo="rId42" r:qs="rId43" r:cs="rId44"/>
          </a:graphicData>
        </a:graphic>
      </p:graphicFrame>
      <p:pic>
        <p:nvPicPr>
          <p:cNvPr id="52" name="Picture 51">
            <a:extLst>
              <a:ext uri="{FF2B5EF4-FFF2-40B4-BE49-F238E27FC236}">
                <a16:creationId xmlns:a16="http://schemas.microsoft.com/office/drawing/2014/main" id="{2E4B744D-AD15-DEB4-07E9-7479B2FE983E}"/>
              </a:ext>
            </a:extLst>
          </p:cNvPr>
          <p:cNvPicPr>
            <a:picLocks noChangeAspect="1"/>
          </p:cNvPicPr>
          <p:nvPr/>
        </p:nvPicPr>
        <p:blipFill>
          <a:blip r:embed="rId46"/>
          <a:stretch>
            <a:fillRect/>
          </a:stretch>
        </p:blipFill>
        <p:spPr>
          <a:xfrm>
            <a:off x="8460010" y="4130454"/>
            <a:ext cx="2047154" cy="361451"/>
          </a:xfrm>
          <a:prstGeom prst="rect">
            <a:avLst/>
          </a:prstGeom>
        </p:spPr>
      </p:pic>
      <p:pic>
        <p:nvPicPr>
          <p:cNvPr id="53" name="Picture 52">
            <a:extLst>
              <a:ext uri="{FF2B5EF4-FFF2-40B4-BE49-F238E27FC236}">
                <a16:creationId xmlns:a16="http://schemas.microsoft.com/office/drawing/2014/main" id="{73FD3116-ED61-8C14-9826-4BFB8A3895E7}"/>
              </a:ext>
            </a:extLst>
          </p:cNvPr>
          <p:cNvPicPr>
            <a:picLocks noChangeAspect="1"/>
          </p:cNvPicPr>
          <p:nvPr/>
        </p:nvPicPr>
        <p:blipFill>
          <a:blip r:embed="rId46"/>
          <a:stretch>
            <a:fillRect/>
          </a:stretch>
        </p:blipFill>
        <p:spPr>
          <a:xfrm rot="16200000">
            <a:off x="9881842" y="3089723"/>
            <a:ext cx="1612965" cy="361451"/>
          </a:xfrm>
          <a:prstGeom prst="rect">
            <a:avLst/>
          </a:prstGeom>
        </p:spPr>
      </p:pic>
      <p:pic>
        <p:nvPicPr>
          <p:cNvPr id="54" name="Picture 53">
            <a:extLst>
              <a:ext uri="{FF2B5EF4-FFF2-40B4-BE49-F238E27FC236}">
                <a16:creationId xmlns:a16="http://schemas.microsoft.com/office/drawing/2014/main" id="{FF2E0656-5F40-C181-3FE3-26AE16604932}"/>
              </a:ext>
            </a:extLst>
          </p:cNvPr>
          <p:cNvPicPr>
            <a:picLocks noChangeAspect="1"/>
          </p:cNvPicPr>
          <p:nvPr/>
        </p:nvPicPr>
        <p:blipFill>
          <a:blip r:embed="rId46"/>
          <a:stretch>
            <a:fillRect/>
          </a:stretch>
        </p:blipFill>
        <p:spPr>
          <a:xfrm rot="16200000">
            <a:off x="4119359" y="3235481"/>
            <a:ext cx="1612965" cy="361451"/>
          </a:xfrm>
          <a:prstGeom prst="rect">
            <a:avLst/>
          </a:prstGeom>
        </p:spPr>
      </p:pic>
      <p:graphicFrame>
        <p:nvGraphicFramePr>
          <p:cNvPr id="55" name="Diagram 54">
            <a:extLst>
              <a:ext uri="{FF2B5EF4-FFF2-40B4-BE49-F238E27FC236}">
                <a16:creationId xmlns:a16="http://schemas.microsoft.com/office/drawing/2014/main" id="{74282242-FD66-DB11-7DFB-8F7A567E3322}"/>
              </a:ext>
            </a:extLst>
          </p:cNvPr>
          <p:cNvGraphicFramePr/>
          <p:nvPr/>
        </p:nvGraphicFramePr>
        <p:xfrm>
          <a:off x="379624" y="5274551"/>
          <a:ext cx="1612966" cy="1196741"/>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52318" y="5340507"/>
            <a:ext cx="992945" cy="99294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E2B79B34-5634-B737-6F06-17CEF9EFDD63}"/>
              </a:ext>
            </a:extLst>
          </p:cNvPr>
          <p:cNvPicPr>
            <a:picLocks noChangeAspect="1"/>
          </p:cNvPicPr>
          <p:nvPr/>
        </p:nvPicPr>
        <p:blipFill>
          <a:blip r:embed="rId53"/>
          <a:stretch>
            <a:fillRect/>
          </a:stretch>
        </p:blipFill>
        <p:spPr>
          <a:xfrm>
            <a:off x="3353904" y="5366905"/>
            <a:ext cx="1091047" cy="876376"/>
          </a:xfrm>
          <a:prstGeom prst="rect">
            <a:avLst/>
          </a:prstGeom>
        </p:spPr>
      </p:pic>
      <p:pic>
        <p:nvPicPr>
          <p:cNvPr id="62" name="Picture 4" descr="Lightbulb with solid fill">
            <a:extLst>
              <a:ext uri="{FF2B5EF4-FFF2-40B4-BE49-F238E27FC236}">
                <a16:creationId xmlns:a16="http://schemas.microsoft.com/office/drawing/2014/main" id="{9E4EC191-4828-5204-113B-65A43E626DD7}"/>
              </a:ext>
            </a:extLst>
          </p:cNvPr>
          <p:cNvPicPr>
            <a:picLocks noChangeAspect="1" noChangeArrowheads="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rcRect/>
          <a:stretch/>
        </p:blipFill>
        <p:spPr bwMode="auto">
          <a:xfrm>
            <a:off x="7959434" y="5272145"/>
            <a:ext cx="979107" cy="9791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031">
            <a:extLst>
              <a:ext uri="{FF2B5EF4-FFF2-40B4-BE49-F238E27FC236}">
                <a16:creationId xmlns:a16="http://schemas.microsoft.com/office/drawing/2014/main" id="{45323EE1-ACA6-5BD7-D989-6AF7DCD7B897}"/>
              </a:ext>
            </a:extLst>
          </p:cNvPr>
          <p:cNvPicPr>
            <a:picLocks noChangeAspect="1"/>
          </p:cNvPicPr>
          <p:nvPr/>
        </p:nvPicPr>
        <p:blipFill>
          <a:blip r:embed="rId56"/>
          <a:stretch>
            <a:fillRect/>
          </a:stretch>
        </p:blipFill>
        <p:spPr>
          <a:xfrm>
            <a:off x="9151430" y="5096464"/>
            <a:ext cx="1149964" cy="1236988"/>
          </a:xfrm>
          <a:prstGeom prst="rect">
            <a:avLst/>
          </a:prstGeom>
        </p:spPr>
      </p:pic>
      <p:sp>
        <p:nvSpPr>
          <p:cNvPr id="1033" name="TextBox 1032">
            <a:extLst>
              <a:ext uri="{FF2B5EF4-FFF2-40B4-BE49-F238E27FC236}">
                <a16:creationId xmlns:a16="http://schemas.microsoft.com/office/drawing/2014/main" id="{3055B0B3-7201-7DE1-D9E9-530AD1513619}"/>
              </a:ext>
            </a:extLst>
          </p:cNvPr>
          <p:cNvSpPr txBox="1"/>
          <p:nvPr/>
        </p:nvSpPr>
        <p:spPr>
          <a:xfrm>
            <a:off x="2082843" y="6335104"/>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Refuge</a:t>
            </a:r>
          </a:p>
        </p:txBody>
      </p:sp>
      <p:sp>
        <p:nvSpPr>
          <p:cNvPr id="1034" name="TextBox 1033">
            <a:extLst>
              <a:ext uri="{FF2B5EF4-FFF2-40B4-BE49-F238E27FC236}">
                <a16:creationId xmlns:a16="http://schemas.microsoft.com/office/drawing/2014/main" id="{89B03B50-CD3B-6594-E1C8-B4E49DC4071A}"/>
              </a:ext>
            </a:extLst>
          </p:cNvPr>
          <p:cNvSpPr txBox="1"/>
          <p:nvPr/>
        </p:nvSpPr>
        <p:spPr>
          <a:xfrm>
            <a:off x="3157877" y="6315096"/>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Smoke</a:t>
            </a:r>
          </a:p>
        </p:txBody>
      </p:sp>
      <p:sp>
        <p:nvSpPr>
          <p:cNvPr id="1035" name="TextBox 1034">
            <a:extLst>
              <a:ext uri="{FF2B5EF4-FFF2-40B4-BE49-F238E27FC236}">
                <a16:creationId xmlns:a16="http://schemas.microsoft.com/office/drawing/2014/main" id="{A9DCE75F-7CD0-072B-94E9-AF8E76297006}"/>
              </a:ext>
            </a:extLst>
          </p:cNvPr>
          <p:cNvSpPr txBox="1"/>
          <p:nvPr/>
        </p:nvSpPr>
        <p:spPr>
          <a:xfrm>
            <a:off x="4273616" y="6300382"/>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Fire</a:t>
            </a:r>
          </a:p>
        </p:txBody>
      </p:sp>
      <p:sp>
        <p:nvSpPr>
          <p:cNvPr id="1036" name="TextBox 1035">
            <a:extLst>
              <a:ext uri="{FF2B5EF4-FFF2-40B4-BE49-F238E27FC236}">
                <a16:creationId xmlns:a16="http://schemas.microsoft.com/office/drawing/2014/main" id="{93896DF4-5D82-A472-FFCF-0D2A2F9A6D19}"/>
              </a:ext>
            </a:extLst>
          </p:cNvPr>
          <p:cNvSpPr txBox="1"/>
          <p:nvPr/>
        </p:nvSpPr>
        <p:spPr>
          <a:xfrm>
            <a:off x="5440257" y="6297561"/>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Sleeping </a:t>
            </a:r>
          </a:p>
        </p:txBody>
      </p:sp>
      <p:pic>
        <p:nvPicPr>
          <p:cNvPr id="1037" name="Picture 4" descr="Run with solid fill">
            <a:extLst>
              <a:ext uri="{FF2B5EF4-FFF2-40B4-BE49-F238E27FC236}">
                <a16:creationId xmlns:a16="http://schemas.microsoft.com/office/drawing/2014/main" id="{ED9B7493-529B-4663-BE50-999ECF557437}"/>
              </a:ext>
            </a:extLst>
          </p:cNvPr>
          <p:cNvPicPr>
            <a:picLocks noChangeAspect="1" noChangeArrowheads="1"/>
          </p:cNvPicPr>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rcRect/>
          <a:stretch/>
        </p:blipFill>
        <p:spPr bwMode="auto">
          <a:xfrm>
            <a:off x="6791844" y="5299682"/>
            <a:ext cx="979107" cy="979107"/>
          </a:xfrm>
          <a:prstGeom prst="rect">
            <a:avLst/>
          </a:prstGeom>
          <a:noFill/>
          <a:extLst>
            <a:ext uri="{909E8E84-426E-40DD-AFC4-6F175D3DCCD1}">
              <a14:hiddenFill xmlns:a14="http://schemas.microsoft.com/office/drawing/2010/main">
                <a:solidFill>
                  <a:srgbClr val="FFFFFF"/>
                </a:solidFill>
              </a14:hiddenFill>
            </a:ext>
          </a:extLst>
        </p:spPr>
      </p:pic>
      <p:sp>
        <p:nvSpPr>
          <p:cNvPr id="1038" name="TextBox 1037">
            <a:extLst>
              <a:ext uri="{FF2B5EF4-FFF2-40B4-BE49-F238E27FC236}">
                <a16:creationId xmlns:a16="http://schemas.microsoft.com/office/drawing/2014/main" id="{7C8DE062-D817-0E16-D1F3-48E27B8EE90D}"/>
              </a:ext>
            </a:extLst>
          </p:cNvPr>
          <p:cNvSpPr txBox="1"/>
          <p:nvPr/>
        </p:nvSpPr>
        <p:spPr>
          <a:xfrm>
            <a:off x="7838050" y="6262295"/>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Lighting </a:t>
            </a:r>
          </a:p>
        </p:txBody>
      </p:sp>
      <p:sp>
        <p:nvSpPr>
          <p:cNvPr id="1039" name="TextBox 1038">
            <a:extLst>
              <a:ext uri="{FF2B5EF4-FFF2-40B4-BE49-F238E27FC236}">
                <a16:creationId xmlns:a16="http://schemas.microsoft.com/office/drawing/2014/main" id="{456F5EC7-BD4B-E740-C366-13749B29C2BA}"/>
              </a:ext>
            </a:extLst>
          </p:cNvPr>
          <p:cNvSpPr txBox="1"/>
          <p:nvPr/>
        </p:nvSpPr>
        <p:spPr>
          <a:xfrm>
            <a:off x="8955210" y="6286626"/>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Power</a:t>
            </a:r>
          </a:p>
        </p:txBody>
      </p:sp>
      <p:sp>
        <p:nvSpPr>
          <p:cNvPr id="1040" name="TextBox 1039">
            <a:extLst>
              <a:ext uri="{FF2B5EF4-FFF2-40B4-BE49-F238E27FC236}">
                <a16:creationId xmlns:a16="http://schemas.microsoft.com/office/drawing/2014/main" id="{BE8F0408-5F09-F8B4-03E2-312995868829}"/>
              </a:ext>
            </a:extLst>
          </p:cNvPr>
          <p:cNvSpPr txBox="1"/>
          <p:nvPr/>
        </p:nvSpPr>
        <p:spPr>
          <a:xfrm>
            <a:off x="6540058" y="6301407"/>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Evac Type </a:t>
            </a:r>
          </a:p>
        </p:txBody>
      </p:sp>
      <p:pic>
        <p:nvPicPr>
          <p:cNvPr id="1043" name="Picture 1042">
            <a:extLst>
              <a:ext uri="{FF2B5EF4-FFF2-40B4-BE49-F238E27FC236}">
                <a16:creationId xmlns:a16="http://schemas.microsoft.com/office/drawing/2014/main" id="{A6E52A2B-5532-7AA0-B2EB-449E9E02FEB8}"/>
              </a:ext>
            </a:extLst>
          </p:cNvPr>
          <p:cNvPicPr>
            <a:picLocks noChangeAspect="1"/>
          </p:cNvPicPr>
          <p:nvPr/>
        </p:nvPicPr>
        <p:blipFill>
          <a:blip r:embed="rId59"/>
          <a:stretch>
            <a:fillRect/>
          </a:stretch>
        </p:blipFill>
        <p:spPr>
          <a:xfrm>
            <a:off x="4569020" y="5286080"/>
            <a:ext cx="950946" cy="1002988"/>
          </a:xfrm>
          <a:prstGeom prst="rect">
            <a:avLst/>
          </a:prstGeom>
        </p:spPr>
      </p:pic>
      <p:pic>
        <p:nvPicPr>
          <p:cNvPr id="2" name="Picture 1" descr="Firefighter male outline">
            <a:extLst>
              <a:ext uri="{FF2B5EF4-FFF2-40B4-BE49-F238E27FC236}">
                <a16:creationId xmlns:a16="http://schemas.microsoft.com/office/drawing/2014/main" id="{5C6EF08F-C22C-23AB-8020-63D0B9B0B4F2}"/>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rcRect/>
          <a:stretch/>
        </p:blipFill>
        <p:spPr>
          <a:xfrm>
            <a:off x="10497231" y="5183488"/>
            <a:ext cx="1149964" cy="1149964"/>
          </a:xfrm>
          <a:prstGeom prst="rect">
            <a:avLst/>
          </a:prstGeom>
        </p:spPr>
      </p:pic>
      <p:sp>
        <p:nvSpPr>
          <p:cNvPr id="4" name="TextBox 3">
            <a:extLst>
              <a:ext uri="{FF2B5EF4-FFF2-40B4-BE49-F238E27FC236}">
                <a16:creationId xmlns:a16="http://schemas.microsoft.com/office/drawing/2014/main" id="{33FA57A6-BB1B-1FEF-4B4E-C95AD2C82365}"/>
              </a:ext>
            </a:extLst>
          </p:cNvPr>
          <p:cNvSpPr txBox="1"/>
          <p:nvPr/>
        </p:nvSpPr>
        <p:spPr>
          <a:xfrm>
            <a:off x="10277518" y="6249150"/>
            <a:ext cx="14698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Fire Fighting</a:t>
            </a:r>
          </a:p>
        </p:txBody>
      </p:sp>
      <p:sp>
        <p:nvSpPr>
          <p:cNvPr id="5" name="Rectangle 4">
            <a:extLst>
              <a:ext uri="{FF2B5EF4-FFF2-40B4-BE49-F238E27FC236}">
                <a16:creationId xmlns:a16="http://schemas.microsoft.com/office/drawing/2014/main" id="{355269A1-F1C1-19EA-DDFA-FAEAD1525B3F}"/>
              </a:ext>
            </a:extLst>
          </p:cNvPr>
          <p:cNvSpPr/>
          <p:nvPr/>
        </p:nvSpPr>
        <p:spPr>
          <a:xfrm>
            <a:off x="5558275" y="758246"/>
            <a:ext cx="821784" cy="1361811"/>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BC57655-CBE7-BB5E-9EA1-00D46447A79B}"/>
              </a:ext>
            </a:extLst>
          </p:cNvPr>
          <p:cNvSpPr/>
          <p:nvPr/>
        </p:nvSpPr>
        <p:spPr>
          <a:xfrm>
            <a:off x="4332099" y="2519860"/>
            <a:ext cx="966137" cy="2083661"/>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4C9E423-9443-960A-FC3A-1E8B5593FDCF}"/>
              </a:ext>
            </a:extLst>
          </p:cNvPr>
          <p:cNvSpPr txBox="1"/>
          <p:nvPr/>
        </p:nvSpPr>
        <p:spPr>
          <a:xfrm>
            <a:off x="5077002" y="2362366"/>
            <a:ext cx="84520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&gt;+50m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&gt;+18m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&gt;+11m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&gt;-10m</a:t>
            </a:r>
          </a:p>
        </p:txBody>
      </p:sp>
      <p:sp>
        <p:nvSpPr>
          <p:cNvPr id="12" name="Rectangle 11">
            <a:extLst>
              <a:ext uri="{FF2B5EF4-FFF2-40B4-BE49-F238E27FC236}">
                <a16:creationId xmlns:a16="http://schemas.microsoft.com/office/drawing/2014/main" id="{C7304F64-3761-1C1E-6604-55BE6BBBB459}"/>
              </a:ext>
            </a:extLst>
          </p:cNvPr>
          <p:cNvSpPr/>
          <p:nvPr/>
        </p:nvSpPr>
        <p:spPr>
          <a:xfrm>
            <a:off x="2570461" y="4221687"/>
            <a:ext cx="1091047" cy="342033"/>
          </a:xfrm>
          <a:prstGeom prst="rect">
            <a:avLst/>
          </a:prstGeom>
          <a:solidFill>
            <a:schemeClr val="bg1"/>
          </a:solidFill>
          <a:ln w="508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4" descr="Taxi outline">
            <a:extLst>
              <a:ext uri="{FF2B5EF4-FFF2-40B4-BE49-F238E27FC236}">
                <a16:creationId xmlns:a16="http://schemas.microsoft.com/office/drawing/2014/main" id="{48078153-5870-E1D7-497B-03892499A276}"/>
              </a:ext>
            </a:extLst>
          </p:cNvPr>
          <p:cNvPicPr>
            <a:picLocks noChangeAspect="1" noChangeArrowheads="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a:stretch/>
        </p:blipFill>
        <p:spPr bwMode="auto">
          <a:xfrm>
            <a:off x="2564758" y="4194604"/>
            <a:ext cx="406820" cy="406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axi outline">
            <a:extLst>
              <a:ext uri="{FF2B5EF4-FFF2-40B4-BE49-F238E27FC236}">
                <a16:creationId xmlns:a16="http://schemas.microsoft.com/office/drawing/2014/main" id="{D36354AE-307B-C12E-441C-080E6C474A3A}"/>
              </a:ext>
            </a:extLst>
          </p:cNvPr>
          <p:cNvPicPr>
            <a:picLocks noChangeAspect="1" noChangeArrowheads="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a:stretch/>
        </p:blipFill>
        <p:spPr bwMode="auto">
          <a:xfrm>
            <a:off x="2873694" y="4194604"/>
            <a:ext cx="406820" cy="406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axi outline">
            <a:extLst>
              <a:ext uri="{FF2B5EF4-FFF2-40B4-BE49-F238E27FC236}">
                <a16:creationId xmlns:a16="http://schemas.microsoft.com/office/drawing/2014/main" id="{BDE72336-F9AA-CA94-26F6-3F0D6EFAA534}"/>
              </a:ext>
            </a:extLst>
          </p:cNvPr>
          <p:cNvPicPr>
            <a:picLocks noChangeAspect="1" noChangeArrowheads="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a:stretch/>
        </p:blipFill>
        <p:spPr bwMode="auto">
          <a:xfrm>
            <a:off x="3182209" y="4195168"/>
            <a:ext cx="406820" cy="4068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B139A20-61E2-CDF1-218E-A124CBFFA6F3}"/>
              </a:ext>
            </a:extLst>
          </p:cNvPr>
          <p:cNvSpPr/>
          <p:nvPr/>
        </p:nvSpPr>
        <p:spPr>
          <a:xfrm>
            <a:off x="3584489" y="4221687"/>
            <a:ext cx="658989" cy="342033"/>
          </a:xfrm>
          <a:prstGeom prst="rect">
            <a:avLst/>
          </a:prstGeom>
          <a:solidFill>
            <a:schemeClr val="bg1"/>
          </a:solidFill>
          <a:ln w="508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795F046-900E-6B28-CC20-6BAC687B9877}"/>
              </a:ext>
            </a:extLst>
          </p:cNvPr>
          <p:cNvPicPr>
            <a:picLocks noChangeAspect="1"/>
          </p:cNvPicPr>
          <p:nvPr/>
        </p:nvPicPr>
        <p:blipFill>
          <a:blip r:embed="rId56"/>
          <a:stretch>
            <a:fillRect/>
          </a:stretch>
        </p:blipFill>
        <p:spPr>
          <a:xfrm>
            <a:off x="3949291" y="4255386"/>
            <a:ext cx="253505" cy="272689"/>
          </a:xfrm>
          <a:prstGeom prst="rect">
            <a:avLst/>
          </a:prstGeom>
        </p:spPr>
      </p:pic>
      <p:sp>
        <p:nvSpPr>
          <p:cNvPr id="23" name="Rectangle 22">
            <a:extLst>
              <a:ext uri="{FF2B5EF4-FFF2-40B4-BE49-F238E27FC236}">
                <a16:creationId xmlns:a16="http://schemas.microsoft.com/office/drawing/2014/main" id="{696AECE9-05A9-FA2A-772D-B2000D9B1816}"/>
              </a:ext>
            </a:extLst>
          </p:cNvPr>
          <p:cNvSpPr/>
          <p:nvPr/>
        </p:nvSpPr>
        <p:spPr>
          <a:xfrm>
            <a:off x="3584550" y="4225842"/>
            <a:ext cx="331825" cy="336723"/>
          </a:xfrm>
          <a:prstGeom prst="rect">
            <a:avLst/>
          </a:prstGeom>
          <a:solidFill>
            <a:schemeClr val="bg1">
              <a:alpha val="0"/>
            </a:schemeClr>
          </a:solidFill>
          <a:ln w="508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8" name="Picture 4">
            <a:extLst>
              <a:ext uri="{FF2B5EF4-FFF2-40B4-BE49-F238E27FC236}">
                <a16:creationId xmlns:a16="http://schemas.microsoft.com/office/drawing/2014/main" id="{A7F4ECA8-5B2F-BA3B-FEED-93484C9298CB}"/>
              </a:ext>
            </a:extLst>
          </p:cNvPr>
          <p:cNvPicPr>
            <a:picLocks noChangeAspect="1" noChangeArrowheads="1"/>
          </p:cNvPicPr>
          <p:nvPr/>
        </p:nvPicPr>
        <p:blipFill>
          <a:blip r:embed="rId64">
            <a:extLst>
              <a:ext uri="{28A0092B-C50C-407E-A947-70E740481C1C}">
                <a14:useLocalDpi xmlns:a14="http://schemas.microsoft.com/office/drawing/2010/main" val="0"/>
              </a:ext>
              <a:ext uri="{837473B0-CC2E-450A-ABE3-18F120FF3D39}">
                <a1611:picAttrSrcUrl xmlns:a1611="http://schemas.microsoft.com/office/drawing/2016/11/main" r:id="rId65"/>
              </a:ext>
            </a:extLst>
          </a:blip>
          <a:srcRect/>
          <a:stretch/>
        </p:blipFill>
        <p:spPr bwMode="auto">
          <a:xfrm>
            <a:off x="3639191" y="4294741"/>
            <a:ext cx="217619" cy="21761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8FF8B02-4B27-6C72-413B-B21B060737C6}"/>
              </a:ext>
            </a:extLst>
          </p:cNvPr>
          <p:cNvSpPr txBox="1"/>
          <p:nvPr/>
        </p:nvSpPr>
        <p:spPr>
          <a:xfrm>
            <a:off x="10897800" y="3085782"/>
            <a:ext cx="8485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lang="en-GB" dirty="0">
                <a:solidFill>
                  <a:prstClr val="black"/>
                </a:solidFill>
                <a:latin typeface="Calibri" panose="020F0502020204030204"/>
              </a:rPr>
              <a:t>30</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t>
            </a:r>
          </a:p>
        </p:txBody>
      </p:sp>
      <p:sp>
        <p:nvSpPr>
          <p:cNvPr id="46" name="TextBox 45">
            <a:extLst>
              <a:ext uri="{FF2B5EF4-FFF2-40B4-BE49-F238E27FC236}">
                <a16:creationId xmlns:a16="http://schemas.microsoft.com/office/drawing/2014/main" id="{F7937202-FE9B-4991-DA9B-883A8F4C9562}"/>
              </a:ext>
            </a:extLst>
          </p:cNvPr>
          <p:cNvSpPr txBox="1"/>
          <p:nvPr/>
        </p:nvSpPr>
        <p:spPr>
          <a:xfrm>
            <a:off x="9059317" y="4468364"/>
            <a:ext cx="8485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lang="en-GB" dirty="0">
                <a:solidFill>
                  <a:prstClr val="black"/>
                </a:solidFill>
                <a:latin typeface="Calibri" panose="020F0502020204030204"/>
              </a:rPr>
              <a:t>30</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t>
            </a:r>
          </a:p>
        </p:txBody>
      </p:sp>
      <p:sp>
        <p:nvSpPr>
          <p:cNvPr id="47" name="Rectangle 46">
            <a:extLst>
              <a:ext uri="{FF2B5EF4-FFF2-40B4-BE49-F238E27FC236}">
                <a16:creationId xmlns:a16="http://schemas.microsoft.com/office/drawing/2014/main" id="{E5D55CD0-8DC2-25E3-4806-C8F3A096BA18}"/>
              </a:ext>
            </a:extLst>
          </p:cNvPr>
          <p:cNvSpPr/>
          <p:nvPr/>
        </p:nvSpPr>
        <p:spPr>
          <a:xfrm>
            <a:off x="8431053" y="4076930"/>
            <a:ext cx="2042477" cy="472853"/>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351782F3-06C3-832C-0B00-95CDD38A595B}"/>
              </a:ext>
            </a:extLst>
          </p:cNvPr>
          <p:cNvSpPr/>
          <p:nvPr/>
        </p:nvSpPr>
        <p:spPr>
          <a:xfrm>
            <a:off x="10473531" y="2362366"/>
            <a:ext cx="499269" cy="1728841"/>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7E03F314-5315-C4A7-A770-1F462108039C}"/>
              </a:ext>
            </a:extLst>
          </p:cNvPr>
          <p:cNvSpPr/>
          <p:nvPr/>
        </p:nvSpPr>
        <p:spPr>
          <a:xfrm>
            <a:off x="3342415" y="5242592"/>
            <a:ext cx="1038085" cy="14618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9E1C0DE5-7216-B0E0-511F-743FF4FE3561}"/>
              </a:ext>
            </a:extLst>
          </p:cNvPr>
          <p:cNvSpPr/>
          <p:nvPr/>
        </p:nvSpPr>
        <p:spPr>
          <a:xfrm>
            <a:off x="2106564" y="5240038"/>
            <a:ext cx="1038085" cy="14618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ADC109A2-4A99-CF6A-234B-961CA9FE2AEA}"/>
              </a:ext>
            </a:extLst>
          </p:cNvPr>
          <p:cNvSpPr/>
          <p:nvPr/>
        </p:nvSpPr>
        <p:spPr>
          <a:xfrm>
            <a:off x="4549125" y="5240038"/>
            <a:ext cx="1038085" cy="14618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0" name="Picture 59">
            <a:extLst>
              <a:ext uri="{FF2B5EF4-FFF2-40B4-BE49-F238E27FC236}">
                <a16:creationId xmlns:a16="http://schemas.microsoft.com/office/drawing/2014/main" id="{979C01E9-9164-0967-B102-3BB9779BC298}"/>
              </a:ext>
            </a:extLst>
          </p:cNvPr>
          <p:cNvPicPr>
            <a:picLocks noChangeAspect="1"/>
          </p:cNvPicPr>
          <p:nvPr/>
        </p:nvPicPr>
        <p:blipFill>
          <a:blip r:embed="rId66"/>
          <a:stretch>
            <a:fillRect/>
          </a:stretch>
        </p:blipFill>
        <p:spPr>
          <a:xfrm>
            <a:off x="8448818" y="2457613"/>
            <a:ext cx="1970339" cy="1574340"/>
          </a:xfrm>
          <a:prstGeom prst="rect">
            <a:avLst/>
          </a:prstGeom>
        </p:spPr>
      </p:pic>
      <p:sp>
        <p:nvSpPr>
          <p:cNvPr id="63" name="Rectangle 62">
            <a:extLst>
              <a:ext uri="{FF2B5EF4-FFF2-40B4-BE49-F238E27FC236}">
                <a16:creationId xmlns:a16="http://schemas.microsoft.com/office/drawing/2014/main" id="{25127A6A-994E-21BC-0C6A-251F0D24F416}"/>
              </a:ext>
            </a:extLst>
          </p:cNvPr>
          <p:cNvSpPr/>
          <p:nvPr/>
        </p:nvSpPr>
        <p:spPr>
          <a:xfrm>
            <a:off x="9677339" y="3302941"/>
            <a:ext cx="726510" cy="632592"/>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Graphic 3">
            <a:extLst>
              <a:ext uri="{FF2B5EF4-FFF2-40B4-BE49-F238E27FC236}">
                <a16:creationId xmlns:a16="http://schemas.microsoft.com/office/drawing/2014/main" id="{EFB40ECF-0C88-84AD-D5B0-CA99B1A9947B}"/>
              </a:ext>
            </a:extLst>
          </p:cNvPr>
          <p:cNvPicPr>
            <a:picLocks noChangeAspect="1" noChangeArrowheads="1"/>
          </p:cNvPicPr>
          <p:nvPr/>
        </p:nvPicPr>
        <p:blipFill rotWithShape="1">
          <a:blip r:embed="rId67">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44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159055" y="137040"/>
            <a:ext cx="7230140" cy="559381"/>
          </a:xfrm>
        </p:spPr>
        <p:txBody>
          <a:bodyPr>
            <a:normAutofit/>
          </a:bodyPr>
          <a:lstStyle/>
          <a:p>
            <a:pPr algn="l"/>
            <a:r>
              <a:rPr lang="en-GB" sz="2800" b="1" dirty="0"/>
              <a:t>The Process required for descriptive Fire Dampers </a:t>
            </a:r>
          </a:p>
        </p:txBody>
      </p:sp>
      <p:pic>
        <p:nvPicPr>
          <p:cNvPr id="5" name="Picture 4" descr="High voltage with solid fill">
            <a:extLst>
              <a:ext uri="{FF2B5EF4-FFF2-40B4-BE49-F238E27FC236}">
                <a16:creationId xmlns:a16="http://schemas.microsoft.com/office/drawing/2014/main" id="{D3497810-886E-E2E7-2E8A-080C374B58A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709502" y="2101592"/>
            <a:ext cx="1327408" cy="1327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B89CF4FE-280B-D0E0-9699-CE4F9A204232}"/>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bwMode="auto">
          <a:xfrm>
            <a:off x="312104" y="1008445"/>
            <a:ext cx="1075236" cy="10752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Gears with solid fill">
            <a:extLst>
              <a:ext uri="{FF2B5EF4-FFF2-40B4-BE49-F238E27FC236}">
                <a16:creationId xmlns:a16="http://schemas.microsoft.com/office/drawing/2014/main" id="{E9C51A76-0142-F8D1-852C-2C04EDA305FC}"/>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1424223" y="1004075"/>
            <a:ext cx="1109045" cy="11090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78FA8A76-7101-E69B-AF3D-29CCB7B8E9FB}"/>
              </a:ext>
            </a:extLst>
          </p:cNvPr>
          <p:cNvGrpSpPr/>
          <p:nvPr/>
        </p:nvGrpSpPr>
        <p:grpSpPr>
          <a:xfrm>
            <a:off x="2713540" y="1067670"/>
            <a:ext cx="2584805" cy="1033922"/>
            <a:chOff x="2412114" y="0"/>
            <a:chExt cx="2584805" cy="1033922"/>
          </a:xfrm>
        </p:grpSpPr>
        <p:sp>
          <p:nvSpPr>
            <p:cNvPr id="9" name="Arrow: Chevron 8">
              <a:extLst>
                <a:ext uri="{FF2B5EF4-FFF2-40B4-BE49-F238E27FC236}">
                  <a16:creationId xmlns:a16="http://schemas.microsoft.com/office/drawing/2014/main" id="{8F35E299-6E67-FBED-E2A6-8B8311945572}"/>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Chevron 4">
              <a:extLst>
                <a:ext uri="{FF2B5EF4-FFF2-40B4-BE49-F238E27FC236}">
                  <a16:creationId xmlns:a16="http://schemas.microsoft.com/office/drawing/2014/main" id="{E48BB5C2-3BA9-2845-553F-C3F1B00EB560}"/>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System fire safety operational type. Static, Transient, Dynamic. </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30777ACF-53D1-8303-0E22-5943EDDAD0AF}"/>
              </a:ext>
            </a:extLst>
          </p:cNvPr>
          <p:cNvPicPr>
            <a:picLocks noChangeAspect="1"/>
          </p:cNvPicPr>
          <p:nvPr/>
        </p:nvPicPr>
        <p:blipFill>
          <a:blip r:embed="rId9"/>
          <a:stretch>
            <a:fillRect/>
          </a:stretch>
        </p:blipFill>
        <p:spPr>
          <a:xfrm>
            <a:off x="6242220" y="1067670"/>
            <a:ext cx="883996" cy="827691"/>
          </a:xfrm>
          <a:prstGeom prst="rect">
            <a:avLst/>
          </a:prstGeom>
          <a:ln>
            <a:solidFill>
              <a:schemeClr val="accent1">
                <a:shade val="50000"/>
              </a:schemeClr>
            </a:solidFill>
          </a:ln>
        </p:spPr>
      </p:pic>
      <p:sp>
        <p:nvSpPr>
          <p:cNvPr id="4" name="TextBox 3">
            <a:extLst>
              <a:ext uri="{FF2B5EF4-FFF2-40B4-BE49-F238E27FC236}">
                <a16:creationId xmlns:a16="http://schemas.microsoft.com/office/drawing/2014/main" id="{ED76354E-9383-62BA-21F5-6910C78DA4B6}"/>
              </a:ext>
            </a:extLst>
          </p:cNvPr>
          <p:cNvSpPr txBox="1"/>
          <p:nvPr/>
        </p:nvSpPr>
        <p:spPr>
          <a:xfrm>
            <a:off x="8024356" y="2199945"/>
            <a:ext cx="883995" cy="861774"/>
          </a:xfrm>
          <a:prstGeom prst="rect">
            <a:avLst/>
          </a:prstGeom>
          <a:solidFill>
            <a:srgbClr val="81F3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passive fire systems operational  types</a:t>
            </a:r>
          </a:p>
        </p:txBody>
      </p:sp>
      <p:grpSp>
        <p:nvGrpSpPr>
          <p:cNvPr id="15" name="Group 14">
            <a:extLst>
              <a:ext uri="{FF2B5EF4-FFF2-40B4-BE49-F238E27FC236}">
                <a16:creationId xmlns:a16="http://schemas.microsoft.com/office/drawing/2014/main" id="{698AB7DE-5434-1C84-665E-9E42B002F4BD}"/>
              </a:ext>
            </a:extLst>
          </p:cNvPr>
          <p:cNvGrpSpPr/>
          <p:nvPr/>
        </p:nvGrpSpPr>
        <p:grpSpPr>
          <a:xfrm>
            <a:off x="7634178" y="1378004"/>
            <a:ext cx="1659848" cy="553998"/>
            <a:chOff x="2412114" y="0"/>
            <a:chExt cx="2584805" cy="1033922"/>
          </a:xfrm>
        </p:grpSpPr>
        <p:sp>
          <p:nvSpPr>
            <p:cNvPr id="16" name="Arrow: Chevron 15">
              <a:extLst>
                <a:ext uri="{FF2B5EF4-FFF2-40B4-BE49-F238E27FC236}">
                  <a16:creationId xmlns:a16="http://schemas.microsoft.com/office/drawing/2014/main" id="{5E3E0967-54CF-EF4C-00B9-5F176C1CD677}"/>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Chevron 4">
              <a:extLst>
                <a:ext uri="{FF2B5EF4-FFF2-40B4-BE49-F238E27FC236}">
                  <a16:creationId xmlns:a16="http://schemas.microsoft.com/office/drawing/2014/main" id="{F1CE5D75-6328-AF01-0E18-DC8045CDF12E}"/>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Building purpose group/fire safety space risk </a:t>
              </a: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9" name="Graphic 18" descr="Key">
            <a:extLst>
              <a:ext uri="{FF2B5EF4-FFF2-40B4-BE49-F238E27FC236}">
                <a16:creationId xmlns:a16="http://schemas.microsoft.com/office/drawing/2014/main" id="{AB1961BB-ED6F-9716-9225-6803D078B9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6000" y="2181330"/>
            <a:ext cx="1182822" cy="1210710"/>
          </a:xfrm>
          <a:prstGeom prst="rect">
            <a:avLst/>
          </a:prstGeom>
        </p:spPr>
      </p:pic>
      <p:sp>
        <p:nvSpPr>
          <p:cNvPr id="20" name="TextBox 19">
            <a:extLst>
              <a:ext uri="{FF2B5EF4-FFF2-40B4-BE49-F238E27FC236}">
                <a16:creationId xmlns:a16="http://schemas.microsoft.com/office/drawing/2014/main" id="{F953BAB4-D21F-91F3-7B2D-5AC9DAA12C90}"/>
              </a:ext>
            </a:extLst>
          </p:cNvPr>
          <p:cNvSpPr txBox="1"/>
          <p:nvPr/>
        </p:nvSpPr>
        <p:spPr>
          <a:xfrm>
            <a:off x="6083691" y="2989545"/>
            <a:ext cx="9957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Gateway points</a:t>
            </a:r>
          </a:p>
        </p:txBody>
      </p:sp>
      <p:sp>
        <p:nvSpPr>
          <p:cNvPr id="21" name="TextBox 20">
            <a:extLst>
              <a:ext uri="{FF2B5EF4-FFF2-40B4-BE49-F238E27FC236}">
                <a16:creationId xmlns:a16="http://schemas.microsoft.com/office/drawing/2014/main" id="{C6399386-8FB4-8061-19F5-4F451BE94D83}"/>
              </a:ext>
            </a:extLst>
          </p:cNvPr>
          <p:cNvSpPr txBox="1"/>
          <p:nvPr/>
        </p:nvSpPr>
        <p:spPr>
          <a:xfrm>
            <a:off x="8023351" y="3311885"/>
            <a:ext cx="883995" cy="707886"/>
          </a:xfrm>
          <a:prstGeom prst="rect">
            <a:avLst/>
          </a:prstGeom>
          <a:solidFill>
            <a:srgbClr val="81F3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Passive fire safety time ratings</a:t>
            </a:r>
          </a:p>
        </p:txBody>
      </p:sp>
      <p:cxnSp>
        <p:nvCxnSpPr>
          <p:cNvPr id="22" name="Straight Arrow Connector 21">
            <a:extLst>
              <a:ext uri="{FF2B5EF4-FFF2-40B4-BE49-F238E27FC236}">
                <a16:creationId xmlns:a16="http://schemas.microsoft.com/office/drawing/2014/main" id="{2CA203C2-797A-0426-440F-47F298256C77}"/>
              </a:ext>
            </a:extLst>
          </p:cNvPr>
          <p:cNvCxnSpPr>
            <a:cxnSpLocks/>
            <a:stCxn id="4" idx="2"/>
            <a:endCxn id="21" idx="0"/>
          </p:cNvCxnSpPr>
          <p:nvPr/>
        </p:nvCxnSpPr>
        <p:spPr>
          <a:xfrm flipH="1">
            <a:off x="8465349" y="3061719"/>
            <a:ext cx="1005" cy="250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FFAB45-1CF6-72B2-B1EE-B7384E64F845}"/>
              </a:ext>
            </a:extLst>
          </p:cNvPr>
          <p:cNvCxnSpPr>
            <a:cxnSpLocks/>
            <a:stCxn id="17" idx="2"/>
            <a:endCxn id="4" idx="0"/>
          </p:cNvCxnSpPr>
          <p:nvPr/>
        </p:nvCxnSpPr>
        <p:spPr>
          <a:xfrm>
            <a:off x="8464103" y="1932002"/>
            <a:ext cx="2251" cy="267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BE57861E-D91A-DC70-6FF5-E7314D642E71}"/>
              </a:ext>
            </a:extLst>
          </p:cNvPr>
          <p:cNvPicPr>
            <a:picLocks noChangeAspect="1"/>
          </p:cNvPicPr>
          <p:nvPr/>
        </p:nvPicPr>
        <p:blipFill>
          <a:blip r:embed="rId12"/>
          <a:stretch>
            <a:fillRect/>
          </a:stretch>
        </p:blipFill>
        <p:spPr>
          <a:xfrm>
            <a:off x="9876587" y="3061719"/>
            <a:ext cx="962184" cy="825381"/>
          </a:xfrm>
          <a:prstGeom prst="rect">
            <a:avLst/>
          </a:prstGeom>
        </p:spPr>
      </p:pic>
      <p:sp>
        <p:nvSpPr>
          <p:cNvPr id="33" name="TextBox 32">
            <a:extLst>
              <a:ext uri="{FF2B5EF4-FFF2-40B4-BE49-F238E27FC236}">
                <a16:creationId xmlns:a16="http://schemas.microsoft.com/office/drawing/2014/main" id="{F765DA26-170B-E7F0-91BE-F3F38F766E4E}"/>
              </a:ext>
            </a:extLst>
          </p:cNvPr>
          <p:cNvSpPr txBox="1"/>
          <p:nvPr/>
        </p:nvSpPr>
        <p:spPr>
          <a:xfrm>
            <a:off x="9659684" y="3904355"/>
            <a:ext cx="1395989"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E120(ho i↔o )S - (300Pa)</a:t>
            </a:r>
          </a:p>
        </p:txBody>
      </p:sp>
      <p:grpSp>
        <p:nvGrpSpPr>
          <p:cNvPr id="34" name="Group 33">
            <a:extLst>
              <a:ext uri="{FF2B5EF4-FFF2-40B4-BE49-F238E27FC236}">
                <a16:creationId xmlns:a16="http://schemas.microsoft.com/office/drawing/2014/main" id="{89E9B127-7003-1335-E648-F969B7FE2F51}"/>
              </a:ext>
            </a:extLst>
          </p:cNvPr>
          <p:cNvGrpSpPr/>
          <p:nvPr/>
        </p:nvGrpSpPr>
        <p:grpSpPr>
          <a:xfrm>
            <a:off x="9611422" y="2354987"/>
            <a:ext cx="1534186" cy="551689"/>
            <a:chOff x="4749622" y="0"/>
            <a:chExt cx="2584805" cy="1033922"/>
          </a:xfrm>
        </p:grpSpPr>
        <p:sp>
          <p:nvSpPr>
            <p:cNvPr id="35" name="Arrow: Chevron 34">
              <a:extLst>
                <a:ext uri="{FF2B5EF4-FFF2-40B4-BE49-F238E27FC236}">
                  <a16:creationId xmlns:a16="http://schemas.microsoft.com/office/drawing/2014/main" id="{37ECA2E5-810B-674E-6C98-348917BFBB36}"/>
                </a:ext>
              </a:extLst>
            </p:cNvPr>
            <p:cNvSpPr/>
            <p:nvPr/>
          </p:nvSpPr>
          <p:spPr>
            <a:xfrm>
              <a:off x="4749622" y="0"/>
              <a:ext cx="2584805" cy="1033922"/>
            </a:xfrm>
            <a:prstGeom prst="chevron">
              <a:avLst/>
            </a:prstGeom>
            <a:no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row: Chevron 4">
              <a:extLst>
                <a:ext uri="{FF2B5EF4-FFF2-40B4-BE49-F238E27FC236}">
                  <a16:creationId xmlns:a16="http://schemas.microsoft.com/office/drawing/2014/main" id="{ECD3251B-7B83-931A-9E4B-FF0A3BCCC0DC}"/>
                </a:ext>
              </a:extLst>
            </p:cNvPr>
            <p:cNvSpPr txBox="1"/>
            <p:nvPr/>
          </p:nvSpPr>
          <p:spPr>
            <a:xfrm>
              <a:off x="5266583"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 typeface="Wingdings" panose="05000000000000000000" pitchFamily="2" charset="2"/>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classification for product fire safety type </a:t>
              </a: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41" name="Connector: Elbow 40">
            <a:extLst>
              <a:ext uri="{FF2B5EF4-FFF2-40B4-BE49-F238E27FC236}">
                <a16:creationId xmlns:a16="http://schemas.microsoft.com/office/drawing/2014/main" id="{90059F77-61F1-377A-F92B-00F12CD17AB5}"/>
              </a:ext>
            </a:extLst>
          </p:cNvPr>
          <p:cNvCxnSpPr>
            <a:cxnSpLocks/>
          </p:cNvCxnSpPr>
          <p:nvPr/>
        </p:nvCxnSpPr>
        <p:spPr>
          <a:xfrm flipV="1">
            <a:off x="8907346" y="2631549"/>
            <a:ext cx="664445" cy="10342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7DDCAC81-886A-0011-ABC0-B0B9915F868D}"/>
              </a:ext>
            </a:extLst>
          </p:cNvPr>
          <p:cNvPicPr>
            <a:picLocks noChangeAspect="1"/>
          </p:cNvPicPr>
          <p:nvPr/>
        </p:nvPicPr>
        <p:blipFill>
          <a:blip r:embed="rId13"/>
          <a:stretch>
            <a:fillRect/>
          </a:stretch>
        </p:blipFill>
        <p:spPr>
          <a:xfrm>
            <a:off x="6605658" y="4192898"/>
            <a:ext cx="3037543" cy="2447730"/>
          </a:xfrm>
          <a:prstGeom prst="rect">
            <a:avLst/>
          </a:prstGeom>
        </p:spPr>
      </p:pic>
      <p:sp>
        <p:nvSpPr>
          <p:cNvPr id="43" name="Rectangle 42">
            <a:extLst>
              <a:ext uri="{FF2B5EF4-FFF2-40B4-BE49-F238E27FC236}">
                <a16:creationId xmlns:a16="http://schemas.microsoft.com/office/drawing/2014/main" id="{CEE08A9B-FA81-336C-A50E-65714CFED969}"/>
              </a:ext>
            </a:extLst>
          </p:cNvPr>
          <p:cNvSpPr/>
          <p:nvPr/>
        </p:nvSpPr>
        <p:spPr>
          <a:xfrm>
            <a:off x="8367457" y="5242794"/>
            <a:ext cx="1281858" cy="14618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5" name="Picture 4" descr="Fire with solid fill">
            <a:extLst>
              <a:ext uri="{FF2B5EF4-FFF2-40B4-BE49-F238E27FC236}">
                <a16:creationId xmlns:a16="http://schemas.microsoft.com/office/drawing/2014/main" id="{53CC0AB2-DAEB-46FD-5727-EF1B64005808}"/>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7486794" y="674418"/>
            <a:ext cx="600258" cy="6002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Sleep with solid fill">
            <a:extLst>
              <a:ext uri="{FF2B5EF4-FFF2-40B4-BE49-F238E27FC236}">
                <a16:creationId xmlns:a16="http://schemas.microsoft.com/office/drawing/2014/main" id="{5D89AD00-07AD-8DB8-A54E-F5A41B74DE11}"/>
              </a:ext>
            </a:extLst>
          </p:cNvPr>
          <p:cNvPicPr>
            <a:picLocks noChangeAspect="1" noChangeArrowheads="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bwMode="auto">
          <a:xfrm>
            <a:off x="8632722" y="701136"/>
            <a:ext cx="591893" cy="59189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ity with solid fill">
            <a:extLst>
              <a:ext uri="{FF2B5EF4-FFF2-40B4-BE49-F238E27FC236}">
                <a16:creationId xmlns:a16="http://schemas.microsoft.com/office/drawing/2014/main" id="{C52FDA53-8A2D-DA78-DC85-8B282024A5EA}"/>
              </a:ext>
            </a:extLst>
          </p:cNvPr>
          <p:cNvPicPr>
            <a:picLocks noChangeAspect="1" noChangeArrowheads="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bwMode="auto">
          <a:xfrm>
            <a:off x="8023351" y="705864"/>
            <a:ext cx="591893" cy="59189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F80361B8-902E-22C8-F9EF-7790F20A1B20}"/>
              </a:ext>
            </a:extLst>
          </p:cNvPr>
          <p:cNvSpPr txBox="1"/>
          <p:nvPr/>
        </p:nvSpPr>
        <p:spPr>
          <a:xfrm>
            <a:off x="819362" y="4861444"/>
            <a:ext cx="4952915"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Refuge in protected corridor with supply air and extract. </a:t>
            </a:r>
          </a:p>
        </p:txBody>
      </p:sp>
      <p:pic>
        <p:nvPicPr>
          <p:cNvPr id="11" name="Graphic 3">
            <a:extLst>
              <a:ext uri="{FF2B5EF4-FFF2-40B4-BE49-F238E27FC236}">
                <a16:creationId xmlns:a16="http://schemas.microsoft.com/office/drawing/2014/main" id="{DFF3E7AE-D247-8BB5-6E2C-A15D453AF5DE}"/>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09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98623" y="-12833"/>
            <a:ext cx="11346308" cy="559381"/>
          </a:xfrm>
        </p:spPr>
        <p:txBody>
          <a:bodyPr>
            <a:normAutofit/>
          </a:bodyPr>
          <a:lstStyle/>
          <a:p>
            <a:pPr marL="0" lvl="0" indent="0" algn="l" defTabSz="711200">
              <a:lnSpc>
                <a:spcPct val="90000"/>
              </a:lnSpc>
              <a:spcBef>
                <a:spcPct val="0"/>
              </a:spcBef>
              <a:spcAft>
                <a:spcPct val="35000"/>
              </a:spcAft>
              <a:buNone/>
            </a:pPr>
            <a:r>
              <a:rPr lang="en-GB" sz="2800" b="1" kern="1200" dirty="0">
                <a:solidFill>
                  <a:schemeClr val="tx1"/>
                </a:solidFill>
                <a:ea typeface="Calibri" panose="020F0502020204030204" pitchFamily="34" charset="0"/>
              </a:rPr>
              <a:t>System fire safety operational type. Static, Transient, Dynamic. </a:t>
            </a:r>
            <a:endParaRPr lang="en-GB" sz="2800" b="1" kern="1200" dirty="0">
              <a:solidFill>
                <a:schemeClr val="tx1"/>
              </a:solidFill>
            </a:endParaRPr>
          </a:p>
        </p:txBody>
      </p:sp>
      <p:pic>
        <p:nvPicPr>
          <p:cNvPr id="3" name="Picture 4" descr="Sleep with solid fill">
            <a:extLst>
              <a:ext uri="{FF2B5EF4-FFF2-40B4-BE49-F238E27FC236}">
                <a16:creationId xmlns:a16="http://schemas.microsoft.com/office/drawing/2014/main" id="{D5258EDB-56FF-A7B4-C0C6-5C658C33974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290227" y="1843227"/>
            <a:ext cx="633829" cy="633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73" y="1142034"/>
            <a:ext cx="709683" cy="70968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E2B79B34-5634-B737-6F06-17CEF9EFDD63}"/>
              </a:ext>
            </a:extLst>
          </p:cNvPr>
          <p:cNvPicPr>
            <a:picLocks noChangeAspect="1"/>
          </p:cNvPicPr>
          <p:nvPr/>
        </p:nvPicPr>
        <p:blipFill>
          <a:blip r:embed="rId6"/>
          <a:stretch>
            <a:fillRect/>
          </a:stretch>
        </p:blipFill>
        <p:spPr>
          <a:xfrm>
            <a:off x="2541995" y="1291940"/>
            <a:ext cx="508632" cy="408555"/>
          </a:xfrm>
          <a:prstGeom prst="rect">
            <a:avLst/>
          </a:prstGeom>
        </p:spPr>
      </p:pic>
      <p:pic>
        <p:nvPicPr>
          <p:cNvPr id="1032" name="Picture 1031">
            <a:extLst>
              <a:ext uri="{FF2B5EF4-FFF2-40B4-BE49-F238E27FC236}">
                <a16:creationId xmlns:a16="http://schemas.microsoft.com/office/drawing/2014/main" id="{45323EE1-ACA6-5BD7-D989-6AF7DCD7B897}"/>
              </a:ext>
            </a:extLst>
          </p:cNvPr>
          <p:cNvPicPr>
            <a:picLocks noChangeAspect="1"/>
          </p:cNvPicPr>
          <p:nvPr/>
        </p:nvPicPr>
        <p:blipFill>
          <a:blip r:embed="rId7"/>
          <a:stretch>
            <a:fillRect/>
          </a:stretch>
        </p:blipFill>
        <p:spPr>
          <a:xfrm>
            <a:off x="202550" y="3805936"/>
            <a:ext cx="747609" cy="804184"/>
          </a:xfrm>
          <a:prstGeom prst="rect">
            <a:avLst/>
          </a:prstGeom>
        </p:spPr>
      </p:pic>
      <p:sp>
        <p:nvSpPr>
          <p:cNvPr id="1033" name="TextBox 1032">
            <a:extLst>
              <a:ext uri="{FF2B5EF4-FFF2-40B4-BE49-F238E27FC236}">
                <a16:creationId xmlns:a16="http://schemas.microsoft.com/office/drawing/2014/main" id="{3055B0B3-7201-7DE1-D9E9-530AD1513619}"/>
              </a:ext>
            </a:extLst>
          </p:cNvPr>
          <p:cNvSpPr txBox="1"/>
          <p:nvPr/>
        </p:nvSpPr>
        <p:spPr>
          <a:xfrm>
            <a:off x="1138630" y="1187765"/>
            <a:ext cx="103746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Protected Corridor or Lobby</a:t>
            </a:r>
          </a:p>
        </p:txBody>
      </p:sp>
      <p:pic>
        <p:nvPicPr>
          <p:cNvPr id="1037" name="Picture 4" descr="Run with solid fill">
            <a:extLst>
              <a:ext uri="{FF2B5EF4-FFF2-40B4-BE49-F238E27FC236}">
                <a16:creationId xmlns:a16="http://schemas.microsoft.com/office/drawing/2014/main" id="{ED9B7493-529B-4663-BE50-999ECF557437}"/>
              </a:ext>
            </a:extLst>
          </p:cNvPr>
          <p:cNvPicPr>
            <a:picLocks noChangeAspect="1" noChangeArrowheads="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bwMode="auto">
          <a:xfrm>
            <a:off x="190227" y="3042783"/>
            <a:ext cx="672861" cy="6728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 descr="Firefighter male outline">
            <a:extLst>
              <a:ext uri="{FF2B5EF4-FFF2-40B4-BE49-F238E27FC236}">
                <a16:creationId xmlns:a16="http://schemas.microsoft.com/office/drawing/2014/main" id="{097411CB-1835-48D3-0726-AA940139A0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2173" y="4677268"/>
            <a:ext cx="709683" cy="709683"/>
          </a:xfrm>
          <a:prstGeom prst="rect">
            <a:avLst/>
          </a:prstGeom>
        </p:spPr>
      </p:pic>
      <p:pic>
        <p:nvPicPr>
          <p:cNvPr id="37" name="Picture 4" descr="Crawl with solid fill">
            <a:extLst>
              <a:ext uri="{FF2B5EF4-FFF2-40B4-BE49-F238E27FC236}">
                <a16:creationId xmlns:a16="http://schemas.microsoft.com/office/drawing/2014/main" id="{1C399ECF-9412-6EC0-7D5F-1319E49FA27F}"/>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bwMode="auto">
          <a:xfrm>
            <a:off x="232783" y="2411911"/>
            <a:ext cx="672861" cy="67286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FB46256-C00A-DBA1-C5E8-49DDB3D0CDE2}"/>
              </a:ext>
            </a:extLst>
          </p:cNvPr>
          <p:cNvSpPr txBox="1"/>
          <p:nvPr/>
        </p:nvSpPr>
        <p:spPr>
          <a:xfrm>
            <a:off x="1138631" y="1904723"/>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Sleeping, Clinical</a:t>
            </a:r>
          </a:p>
        </p:txBody>
      </p:sp>
      <p:sp>
        <p:nvSpPr>
          <p:cNvPr id="46" name="TextBox 45">
            <a:extLst>
              <a:ext uri="{FF2B5EF4-FFF2-40B4-BE49-F238E27FC236}">
                <a16:creationId xmlns:a16="http://schemas.microsoft.com/office/drawing/2014/main" id="{6615E720-11D5-A79D-8F89-C66D0E607443}"/>
              </a:ext>
            </a:extLst>
          </p:cNvPr>
          <p:cNvSpPr txBox="1"/>
          <p:nvPr/>
        </p:nvSpPr>
        <p:spPr>
          <a:xfrm>
            <a:off x="571072" y="598939"/>
            <a:ext cx="1272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Space Type</a:t>
            </a:r>
          </a:p>
        </p:txBody>
      </p:sp>
      <p:sp>
        <p:nvSpPr>
          <p:cNvPr id="48" name="TextBox 47">
            <a:extLst>
              <a:ext uri="{FF2B5EF4-FFF2-40B4-BE49-F238E27FC236}">
                <a16:creationId xmlns:a16="http://schemas.microsoft.com/office/drawing/2014/main" id="{8D701F2D-9446-34AF-95C1-DED02F9F6880}"/>
              </a:ext>
            </a:extLst>
          </p:cNvPr>
          <p:cNvSpPr txBox="1"/>
          <p:nvPr/>
        </p:nvSpPr>
        <p:spPr>
          <a:xfrm>
            <a:off x="2645994" y="607907"/>
            <a:ext cx="7499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49" name="TextBox 48">
            <a:extLst>
              <a:ext uri="{FF2B5EF4-FFF2-40B4-BE49-F238E27FC236}">
                <a16:creationId xmlns:a16="http://schemas.microsoft.com/office/drawing/2014/main" id="{164F74A0-2682-822C-8DF0-439C6FF65667}"/>
              </a:ext>
            </a:extLst>
          </p:cNvPr>
          <p:cNvSpPr txBox="1"/>
          <p:nvPr/>
        </p:nvSpPr>
        <p:spPr>
          <a:xfrm>
            <a:off x="1138630" y="2576274"/>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Phased Evacuation</a:t>
            </a:r>
          </a:p>
        </p:txBody>
      </p:sp>
      <p:sp>
        <p:nvSpPr>
          <p:cNvPr id="50" name="TextBox 49">
            <a:extLst>
              <a:ext uri="{FF2B5EF4-FFF2-40B4-BE49-F238E27FC236}">
                <a16:creationId xmlns:a16="http://schemas.microsoft.com/office/drawing/2014/main" id="{8AA3231D-8010-1A9B-5D74-9827613B3691}"/>
              </a:ext>
            </a:extLst>
          </p:cNvPr>
          <p:cNvSpPr txBox="1"/>
          <p:nvPr/>
        </p:nvSpPr>
        <p:spPr>
          <a:xfrm>
            <a:off x="1138630" y="326056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Simultaneous Evacuation</a:t>
            </a:r>
          </a:p>
        </p:txBody>
      </p:sp>
      <p:sp>
        <p:nvSpPr>
          <p:cNvPr id="51" name="TextBox 50">
            <a:extLst>
              <a:ext uri="{FF2B5EF4-FFF2-40B4-BE49-F238E27FC236}">
                <a16:creationId xmlns:a16="http://schemas.microsoft.com/office/drawing/2014/main" id="{61AFB934-DC11-5010-9CCA-9F2D129A10D7}"/>
              </a:ext>
            </a:extLst>
          </p:cNvPr>
          <p:cNvSpPr txBox="1"/>
          <p:nvPr/>
        </p:nvSpPr>
        <p:spPr>
          <a:xfrm>
            <a:off x="1139844" y="405774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Critical supplies</a:t>
            </a:r>
          </a:p>
        </p:txBody>
      </p:sp>
      <p:sp>
        <p:nvSpPr>
          <p:cNvPr id="56" name="TextBox 55">
            <a:extLst>
              <a:ext uri="{FF2B5EF4-FFF2-40B4-BE49-F238E27FC236}">
                <a16:creationId xmlns:a16="http://schemas.microsoft.com/office/drawing/2014/main" id="{B85DC652-6744-3521-909F-7ACCBDB1076C}"/>
              </a:ext>
            </a:extLst>
          </p:cNvPr>
          <p:cNvSpPr txBox="1"/>
          <p:nvPr/>
        </p:nvSpPr>
        <p:spPr>
          <a:xfrm>
            <a:off x="1122610" y="4927415"/>
            <a:ext cx="103746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Fire Fighting</a:t>
            </a:r>
          </a:p>
        </p:txBody>
      </p:sp>
      <p:pic>
        <p:nvPicPr>
          <p:cNvPr id="1029" name="Picture 1028">
            <a:extLst>
              <a:ext uri="{FF2B5EF4-FFF2-40B4-BE49-F238E27FC236}">
                <a16:creationId xmlns:a16="http://schemas.microsoft.com/office/drawing/2014/main" id="{3BF40DC4-D33F-AB05-9E77-BE78DEAF343E}"/>
              </a:ext>
            </a:extLst>
          </p:cNvPr>
          <p:cNvPicPr>
            <a:picLocks noChangeAspect="1"/>
          </p:cNvPicPr>
          <p:nvPr/>
        </p:nvPicPr>
        <p:blipFill>
          <a:blip r:embed="rId14"/>
          <a:stretch>
            <a:fillRect/>
          </a:stretch>
        </p:blipFill>
        <p:spPr>
          <a:xfrm>
            <a:off x="3125731" y="1199909"/>
            <a:ext cx="569024" cy="600164"/>
          </a:xfrm>
          <a:prstGeom prst="rect">
            <a:avLst/>
          </a:prstGeom>
        </p:spPr>
      </p:pic>
      <p:pic>
        <p:nvPicPr>
          <p:cNvPr id="1041" name="Picture 1040">
            <a:extLst>
              <a:ext uri="{FF2B5EF4-FFF2-40B4-BE49-F238E27FC236}">
                <a16:creationId xmlns:a16="http://schemas.microsoft.com/office/drawing/2014/main" id="{C26F3671-7A23-0E3E-BDAC-8D4C96E0819D}"/>
              </a:ext>
            </a:extLst>
          </p:cNvPr>
          <p:cNvPicPr>
            <a:picLocks noChangeAspect="1"/>
          </p:cNvPicPr>
          <p:nvPr/>
        </p:nvPicPr>
        <p:blipFill>
          <a:blip r:embed="rId6"/>
          <a:stretch>
            <a:fillRect/>
          </a:stretch>
        </p:blipFill>
        <p:spPr>
          <a:xfrm>
            <a:off x="2541995" y="1935258"/>
            <a:ext cx="508632" cy="408555"/>
          </a:xfrm>
          <a:prstGeom prst="rect">
            <a:avLst/>
          </a:prstGeom>
        </p:spPr>
      </p:pic>
      <p:pic>
        <p:nvPicPr>
          <p:cNvPr id="1042" name="Picture 1041">
            <a:extLst>
              <a:ext uri="{FF2B5EF4-FFF2-40B4-BE49-F238E27FC236}">
                <a16:creationId xmlns:a16="http://schemas.microsoft.com/office/drawing/2014/main" id="{A37CA2BE-329D-7944-D060-FC8055297015}"/>
              </a:ext>
            </a:extLst>
          </p:cNvPr>
          <p:cNvPicPr>
            <a:picLocks noChangeAspect="1"/>
          </p:cNvPicPr>
          <p:nvPr/>
        </p:nvPicPr>
        <p:blipFill>
          <a:blip r:embed="rId14"/>
          <a:stretch>
            <a:fillRect/>
          </a:stretch>
        </p:blipFill>
        <p:spPr>
          <a:xfrm>
            <a:off x="3125731" y="1843227"/>
            <a:ext cx="569024" cy="600164"/>
          </a:xfrm>
          <a:prstGeom prst="rect">
            <a:avLst/>
          </a:prstGeom>
        </p:spPr>
      </p:pic>
      <p:pic>
        <p:nvPicPr>
          <p:cNvPr id="1044" name="Picture 1043">
            <a:extLst>
              <a:ext uri="{FF2B5EF4-FFF2-40B4-BE49-F238E27FC236}">
                <a16:creationId xmlns:a16="http://schemas.microsoft.com/office/drawing/2014/main" id="{1FB74E53-1D36-A3E5-ECFF-BEB666FBBD1E}"/>
              </a:ext>
            </a:extLst>
          </p:cNvPr>
          <p:cNvPicPr>
            <a:picLocks noChangeAspect="1"/>
          </p:cNvPicPr>
          <p:nvPr/>
        </p:nvPicPr>
        <p:blipFill>
          <a:blip r:embed="rId6"/>
          <a:stretch>
            <a:fillRect/>
          </a:stretch>
        </p:blipFill>
        <p:spPr>
          <a:xfrm>
            <a:off x="2519675" y="2573302"/>
            <a:ext cx="508632" cy="408555"/>
          </a:xfrm>
          <a:prstGeom prst="rect">
            <a:avLst/>
          </a:prstGeom>
        </p:spPr>
      </p:pic>
      <p:pic>
        <p:nvPicPr>
          <p:cNvPr id="1045" name="Picture 1044">
            <a:extLst>
              <a:ext uri="{FF2B5EF4-FFF2-40B4-BE49-F238E27FC236}">
                <a16:creationId xmlns:a16="http://schemas.microsoft.com/office/drawing/2014/main" id="{E9FD16DA-0DEB-6240-CB88-1B37C9C54FCA}"/>
              </a:ext>
            </a:extLst>
          </p:cNvPr>
          <p:cNvPicPr>
            <a:picLocks noChangeAspect="1"/>
          </p:cNvPicPr>
          <p:nvPr/>
        </p:nvPicPr>
        <p:blipFill>
          <a:blip r:embed="rId14"/>
          <a:stretch>
            <a:fillRect/>
          </a:stretch>
        </p:blipFill>
        <p:spPr>
          <a:xfrm>
            <a:off x="3103411" y="2481271"/>
            <a:ext cx="569024" cy="600164"/>
          </a:xfrm>
          <a:prstGeom prst="rect">
            <a:avLst/>
          </a:prstGeom>
        </p:spPr>
      </p:pic>
      <p:pic>
        <p:nvPicPr>
          <p:cNvPr id="1047" name="Picture 1046">
            <a:extLst>
              <a:ext uri="{FF2B5EF4-FFF2-40B4-BE49-F238E27FC236}">
                <a16:creationId xmlns:a16="http://schemas.microsoft.com/office/drawing/2014/main" id="{1B732D61-7AF8-B889-775C-F3FB6CCB43BA}"/>
              </a:ext>
            </a:extLst>
          </p:cNvPr>
          <p:cNvPicPr>
            <a:picLocks noChangeAspect="1"/>
          </p:cNvPicPr>
          <p:nvPr/>
        </p:nvPicPr>
        <p:blipFill>
          <a:blip r:embed="rId14"/>
          <a:stretch>
            <a:fillRect/>
          </a:stretch>
        </p:blipFill>
        <p:spPr>
          <a:xfrm>
            <a:off x="2446156" y="3148458"/>
            <a:ext cx="569024" cy="600164"/>
          </a:xfrm>
          <a:prstGeom prst="rect">
            <a:avLst/>
          </a:prstGeom>
        </p:spPr>
      </p:pic>
      <p:pic>
        <p:nvPicPr>
          <p:cNvPr id="1048" name="Picture 1047">
            <a:extLst>
              <a:ext uri="{FF2B5EF4-FFF2-40B4-BE49-F238E27FC236}">
                <a16:creationId xmlns:a16="http://schemas.microsoft.com/office/drawing/2014/main" id="{8AB34F02-87E8-CFA5-ACC3-B6061551D729}"/>
              </a:ext>
            </a:extLst>
          </p:cNvPr>
          <p:cNvPicPr>
            <a:picLocks noChangeAspect="1"/>
          </p:cNvPicPr>
          <p:nvPr/>
        </p:nvPicPr>
        <p:blipFill>
          <a:blip r:embed="rId14"/>
          <a:stretch>
            <a:fillRect/>
          </a:stretch>
        </p:blipFill>
        <p:spPr>
          <a:xfrm>
            <a:off x="2423292" y="3934308"/>
            <a:ext cx="569024" cy="600164"/>
          </a:xfrm>
          <a:prstGeom prst="rect">
            <a:avLst/>
          </a:prstGeom>
        </p:spPr>
      </p:pic>
      <p:pic>
        <p:nvPicPr>
          <p:cNvPr id="1049" name="Picture 1048">
            <a:extLst>
              <a:ext uri="{FF2B5EF4-FFF2-40B4-BE49-F238E27FC236}">
                <a16:creationId xmlns:a16="http://schemas.microsoft.com/office/drawing/2014/main" id="{CAF7B826-4D06-2082-BA30-B5CB16DC455A}"/>
              </a:ext>
            </a:extLst>
          </p:cNvPr>
          <p:cNvPicPr>
            <a:picLocks noChangeAspect="1"/>
          </p:cNvPicPr>
          <p:nvPr/>
        </p:nvPicPr>
        <p:blipFill>
          <a:blip r:embed="rId6"/>
          <a:stretch>
            <a:fillRect/>
          </a:stretch>
        </p:blipFill>
        <p:spPr>
          <a:xfrm>
            <a:off x="2450691" y="4737154"/>
            <a:ext cx="508632" cy="408555"/>
          </a:xfrm>
          <a:prstGeom prst="rect">
            <a:avLst/>
          </a:prstGeom>
        </p:spPr>
      </p:pic>
      <p:pic>
        <p:nvPicPr>
          <p:cNvPr id="1050" name="Picture 1049">
            <a:extLst>
              <a:ext uri="{FF2B5EF4-FFF2-40B4-BE49-F238E27FC236}">
                <a16:creationId xmlns:a16="http://schemas.microsoft.com/office/drawing/2014/main" id="{66A79166-533E-E5D1-AB70-A910722AAB32}"/>
              </a:ext>
            </a:extLst>
          </p:cNvPr>
          <p:cNvPicPr>
            <a:picLocks noChangeAspect="1"/>
          </p:cNvPicPr>
          <p:nvPr/>
        </p:nvPicPr>
        <p:blipFill>
          <a:blip r:embed="rId14"/>
          <a:stretch>
            <a:fillRect/>
          </a:stretch>
        </p:blipFill>
        <p:spPr>
          <a:xfrm>
            <a:off x="3034427" y="4714568"/>
            <a:ext cx="569024" cy="600164"/>
          </a:xfrm>
          <a:prstGeom prst="rect">
            <a:avLst/>
          </a:prstGeom>
        </p:spPr>
      </p:pic>
      <p:cxnSp>
        <p:nvCxnSpPr>
          <p:cNvPr id="1052" name="Straight Connector 1051">
            <a:extLst>
              <a:ext uri="{FF2B5EF4-FFF2-40B4-BE49-F238E27FC236}">
                <a16:creationId xmlns:a16="http://schemas.microsoft.com/office/drawing/2014/main" id="{EC8BDC46-0740-C5AC-06C9-0E4DBA09181A}"/>
              </a:ext>
            </a:extLst>
          </p:cNvPr>
          <p:cNvCxnSpPr>
            <a:cxnSpLocks/>
          </p:cNvCxnSpPr>
          <p:nvPr/>
        </p:nvCxnSpPr>
        <p:spPr>
          <a:xfrm flipV="1">
            <a:off x="2230817" y="904297"/>
            <a:ext cx="15643" cy="4456125"/>
          </a:xfrm>
          <a:prstGeom prst="line">
            <a:avLst/>
          </a:prstGeom>
        </p:spPr>
        <p:style>
          <a:lnRef idx="1">
            <a:schemeClr val="dk1"/>
          </a:lnRef>
          <a:fillRef idx="0">
            <a:schemeClr val="dk1"/>
          </a:fillRef>
          <a:effectRef idx="0">
            <a:schemeClr val="dk1"/>
          </a:effectRef>
          <a:fontRef idx="minor">
            <a:schemeClr val="tx1"/>
          </a:fontRef>
        </p:style>
      </p:cxnSp>
      <p:cxnSp>
        <p:nvCxnSpPr>
          <p:cNvPr id="1053" name="Straight Connector 1052">
            <a:extLst>
              <a:ext uri="{FF2B5EF4-FFF2-40B4-BE49-F238E27FC236}">
                <a16:creationId xmlns:a16="http://schemas.microsoft.com/office/drawing/2014/main" id="{1558AB0B-E678-D7A4-24F3-05668A700595}"/>
              </a:ext>
            </a:extLst>
          </p:cNvPr>
          <p:cNvCxnSpPr>
            <a:cxnSpLocks/>
          </p:cNvCxnSpPr>
          <p:nvPr/>
        </p:nvCxnSpPr>
        <p:spPr>
          <a:xfrm flipV="1">
            <a:off x="3910703" y="901874"/>
            <a:ext cx="3247" cy="4469500"/>
          </a:xfrm>
          <a:prstGeom prst="line">
            <a:avLst/>
          </a:prstGeom>
        </p:spPr>
        <p:style>
          <a:lnRef idx="1">
            <a:schemeClr val="dk1"/>
          </a:lnRef>
          <a:fillRef idx="0">
            <a:schemeClr val="dk1"/>
          </a:fillRef>
          <a:effectRef idx="0">
            <a:schemeClr val="dk1"/>
          </a:effectRef>
          <a:fontRef idx="minor">
            <a:schemeClr val="tx1"/>
          </a:fontRef>
        </p:style>
      </p:cxnSp>
      <p:sp>
        <p:nvSpPr>
          <p:cNvPr id="1059" name="TextBox 1058">
            <a:extLst>
              <a:ext uri="{FF2B5EF4-FFF2-40B4-BE49-F238E27FC236}">
                <a16:creationId xmlns:a16="http://schemas.microsoft.com/office/drawing/2014/main" id="{024E3B0F-A2B2-3794-6800-F3A59079AC7C}"/>
              </a:ext>
            </a:extLst>
          </p:cNvPr>
          <p:cNvSpPr txBox="1"/>
          <p:nvPr/>
        </p:nvSpPr>
        <p:spPr>
          <a:xfrm>
            <a:off x="4249795" y="598755"/>
            <a:ext cx="7499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cxnSp>
        <p:nvCxnSpPr>
          <p:cNvPr id="1060" name="Straight Connector 1059">
            <a:extLst>
              <a:ext uri="{FF2B5EF4-FFF2-40B4-BE49-F238E27FC236}">
                <a16:creationId xmlns:a16="http://schemas.microsoft.com/office/drawing/2014/main" id="{8A1CD170-2766-F10B-DDED-DA53671254CC}"/>
              </a:ext>
            </a:extLst>
          </p:cNvPr>
          <p:cNvCxnSpPr>
            <a:cxnSpLocks/>
          </p:cNvCxnSpPr>
          <p:nvPr/>
        </p:nvCxnSpPr>
        <p:spPr>
          <a:xfrm flipV="1">
            <a:off x="5136790" y="922194"/>
            <a:ext cx="17537" cy="4449803"/>
          </a:xfrm>
          <a:prstGeom prst="line">
            <a:avLst/>
          </a:prstGeom>
        </p:spPr>
        <p:style>
          <a:lnRef idx="1">
            <a:schemeClr val="dk1"/>
          </a:lnRef>
          <a:fillRef idx="0">
            <a:schemeClr val="dk1"/>
          </a:fillRef>
          <a:effectRef idx="0">
            <a:schemeClr val="dk1"/>
          </a:effectRef>
          <a:fontRef idx="minor">
            <a:schemeClr val="tx1"/>
          </a:fontRef>
        </p:style>
      </p:cxnSp>
      <p:sp>
        <p:nvSpPr>
          <p:cNvPr id="1061" name="TextBox 1060">
            <a:extLst>
              <a:ext uri="{FF2B5EF4-FFF2-40B4-BE49-F238E27FC236}">
                <a16:creationId xmlns:a16="http://schemas.microsoft.com/office/drawing/2014/main" id="{4E9B7A37-16B1-EE2E-798C-DE489B95B002}"/>
              </a:ext>
            </a:extLst>
          </p:cNvPr>
          <p:cNvSpPr txBox="1"/>
          <p:nvPr/>
        </p:nvSpPr>
        <p:spPr>
          <a:xfrm>
            <a:off x="5650904" y="595029"/>
            <a:ext cx="1272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Operation</a:t>
            </a:r>
          </a:p>
        </p:txBody>
      </p:sp>
      <p:cxnSp>
        <p:nvCxnSpPr>
          <p:cNvPr id="1069" name="Straight Connector 1068">
            <a:extLst>
              <a:ext uri="{FF2B5EF4-FFF2-40B4-BE49-F238E27FC236}">
                <a16:creationId xmlns:a16="http://schemas.microsoft.com/office/drawing/2014/main" id="{651C8DC3-A7D6-0F1C-1D40-38511B574DDF}"/>
              </a:ext>
            </a:extLst>
          </p:cNvPr>
          <p:cNvCxnSpPr>
            <a:cxnSpLocks/>
          </p:cNvCxnSpPr>
          <p:nvPr/>
        </p:nvCxnSpPr>
        <p:spPr>
          <a:xfrm flipH="1" flipV="1">
            <a:off x="153901" y="5348847"/>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1089" name="TextBox 1088">
            <a:extLst>
              <a:ext uri="{FF2B5EF4-FFF2-40B4-BE49-F238E27FC236}">
                <a16:creationId xmlns:a16="http://schemas.microsoft.com/office/drawing/2014/main" id="{62975705-4F7A-8962-5F7F-DA6BBE9E17C7}"/>
              </a:ext>
            </a:extLst>
          </p:cNvPr>
          <p:cNvSpPr txBox="1"/>
          <p:nvPr/>
        </p:nvSpPr>
        <p:spPr>
          <a:xfrm>
            <a:off x="3998804" y="126960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090" name="TextBox 1089">
            <a:extLst>
              <a:ext uri="{FF2B5EF4-FFF2-40B4-BE49-F238E27FC236}">
                <a16:creationId xmlns:a16="http://schemas.microsoft.com/office/drawing/2014/main" id="{23CED042-591B-B072-AB24-D0691E874A70}"/>
              </a:ext>
            </a:extLst>
          </p:cNvPr>
          <p:cNvSpPr txBox="1"/>
          <p:nvPr/>
        </p:nvSpPr>
        <p:spPr>
          <a:xfrm>
            <a:off x="5358998" y="1184969"/>
            <a:ext cx="171600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Automatic activated to closed position by fire alarm activation</a:t>
            </a:r>
          </a:p>
        </p:txBody>
      </p:sp>
      <p:sp>
        <p:nvSpPr>
          <p:cNvPr id="1091" name="TextBox 1090">
            <a:extLst>
              <a:ext uri="{FF2B5EF4-FFF2-40B4-BE49-F238E27FC236}">
                <a16:creationId xmlns:a16="http://schemas.microsoft.com/office/drawing/2014/main" id="{8AFD7795-574E-45DC-C7D9-161947342EA1}"/>
              </a:ext>
            </a:extLst>
          </p:cNvPr>
          <p:cNvSpPr txBox="1"/>
          <p:nvPr/>
        </p:nvSpPr>
        <p:spPr>
          <a:xfrm>
            <a:off x="3991725" y="2534515"/>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092" name="TextBox 1091">
            <a:extLst>
              <a:ext uri="{FF2B5EF4-FFF2-40B4-BE49-F238E27FC236}">
                <a16:creationId xmlns:a16="http://schemas.microsoft.com/office/drawing/2014/main" id="{8FE0381C-CE53-E7A4-5BE7-C59C796DAB22}"/>
              </a:ext>
            </a:extLst>
          </p:cNvPr>
          <p:cNvSpPr txBox="1"/>
          <p:nvPr/>
        </p:nvSpPr>
        <p:spPr>
          <a:xfrm>
            <a:off x="3991724" y="3263013"/>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093" name="TextBox 1092">
            <a:extLst>
              <a:ext uri="{FF2B5EF4-FFF2-40B4-BE49-F238E27FC236}">
                <a16:creationId xmlns:a16="http://schemas.microsoft.com/office/drawing/2014/main" id="{6AAAC0FE-63E8-1199-3A71-29E6E7F3ECF8}"/>
              </a:ext>
            </a:extLst>
          </p:cNvPr>
          <p:cNvSpPr txBox="1"/>
          <p:nvPr/>
        </p:nvSpPr>
        <p:spPr>
          <a:xfrm>
            <a:off x="4014467" y="3987371"/>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094" name="TextBox 1093">
            <a:extLst>
              <a:ext uri="{FF2B5EF4-FFF2-40B4-BE49-F238E27FC236}">
                <a16:creationId xmlns:a16="http://schemas.microsoft.com/office/drawing/2014/main" id="{D7B9D454-3A66-5D32-4535-9DDD3CEBA9ED}"/>
              </a:ext>
            </a:extLst>
          </p:cNvPr>
          <p:cNvSpPr txBox="1"/>
          <p:nvPr/>
        </p:nvSpPr>
        <p:spPr>
          <a:xfrm>
            <a:off x="4014467" y="470538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100" name="TextBox 1099">
            <a:extLst>
              <a:ext uri="{FF2B5EF4-FFF2-40B4-BE49-F238E27FC236}">
                <a16:creationId xmlns:a16="http://schemas.microsoft.com/office/drawing/2014/main" id="{FF7EF970-CA27-3F8F-9C93-D33089AA7A8F}"/>
              </a:ext>
            </a:extLst>
          </p:cNvPr>
          <p:cNvSpPr txBox="1"/>
          <p:nvPr/>
        </p:nvSpPr>
        <p:spPr>
          <a:xfrm>
            <a:off x="3994826" y="1910307"/>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101" name="TextBox 1100">
            <a:extLst>
              <a:ext uri="{FF2B5EF4-FFF2-40B4-BE49-F238E27FC236}">
                <a16:creationId xmlns:a16="http://schemas.microsoft.com/office/drawing/2014/main" id="{3A71F344-91DF-678D-0459-61B5D95F3D0E}"/>
              </a:ext>
            </a:extLst>
          </p:cNvPr>
          <p:cNvSpPr txBox="1"/>
          <p:nvPr/>
        </p:nvSpPr>
        <p:spPr>
          <a:xfrm>
            <a:off x="5345170" y="1839453"/>
            <a:ext cx="171600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Automatic activated to closed position by fire alarm activation</a:t>
            </a:r>
          </a:p>
        </p:txBody>
      </p:sp>
      <p:sp>
        <p:nvSpPr>
          <p:cNvPr id="1102" name="TextBox 1101">
            <a:extLst>
              <a:ext uri="{FF2B5EF4-FFF2-40B4-BE49-F238E27FC236}">
                <a16:creationId xmlns:a16="http://schemas.microsoft.com/office/drawing/2014/main" id="{F950B2CC-6B02-E91C-17CC-BE05A7120EF7}"/>
              </a:ext>
            </a:extLst>
          </p:cNvPr>
          <p:cNvSpPr txBox="1"/>
          <p:nvPr/>
        </p:nvSpPr>
        <p:spPr>
          <a:xfrm>
            <a:off x="5428942" y="3313448"/>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Activated by fusible link at 72oc to closed position</a:t>
            </a:r>
          </a:p>
        </p:txBody>
      </p:sp>
      <p:sp>
        <p:nvSpPr>
          <p:cNvPr id="1103" name="TextBox 1102">
            <a:extLst>
              <a:ext uri="{FF2B5EF4-FFF2-40B4-BE49-F238E27FC236}">
                <a16:creationId xmlns:a16="http://schemas.microsoft.com/office/drawing/2014/main" id="{E497B387-CA38-FCA8-ADD3-5BEB3586EFB0}"/>
              </a:ext>
            </a:extLst>
          </p:cNvPr>
          <p:cNvSpPr txBox="1"/>
          <p:nvPr/>
        </p:nvSpPr>
        <p:spPr>
          <a:xfrm>
            <a:off x="5358998" y="2534515"/>
            <a:ext cx="171600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Automatic activated to closed position by fire alarm activation</a:t>
            </a:r>
          </a:p>
        </p:txBody>
      </p:sp>
      <p:sp>
        <p:nvSpPr>
          <p:cNvPr id="1104" name="TextBox 1103">
            <a:extLst>
              <a:ext uri="{FF2B5EF4-FFF2-40B4-BE49-F238E27FC236}">
                <a16:creationId xmlns:a16="http://schemas.microsoft.com/office/drawing/2014/main" id="{651EE659-77EE-E003-5ABA-7990E0BC0F4D}"/>
              </a:ext>
            </a:extLst>
          </p:cNvPr>
          <p:cNvSpPr txBox="1"/>
          <p:nvPr/>
        </p:nvSpPr>
        <p:spPr>
          <a:xfrm>
            <a:off x="5359618" y="4737154"/>
            <a:ext cx="171600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Automatic activated to closed position by fire alarm activation</a:t>
            </a:r>
          </a:p>
        </p:txBody>
      </p:sp>
      <p:sp>
        <p:nvSpPr>
          <p:cNvPr id="1105" name="TextBox 1104">
            <a:extLst>
              <a:ext uri="{FF2B5EF4-FFF2-40B4-BE49-F238E27FC236}">
                <a16:creationId xmlns:a16="http://schemas.microsoft.com/office/drawing/2014/main" id="{574B0382-35A6-EEEE-105A-D90E846D6DB3}"/>
              </a:ext>
            </a:extLst>
          </p:cNvPr>
          <p:cNvSpPr txBox="1"/>
          <p:nvPr/>
        </p:nvSpPr>
        <p:spPr>
          <a:xfrm>
            <a:off x="5391468" y="4029434"/>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Activated by fusible link at 72oc to closed position</a:t>
            </a:r>
          </a:p>
        </p:txBody>
      </p:sp>
      <p:cxnSp>
        <p:nvCxnSpPr>
          <p:cNvPr id="1106" name="Straight Connector 1105">
            <a:extLst>
              <a:ext uri="{FF2B5EF4-FFF2-40B4-BE49-F238E27FC236}">
                <a16:creationId xmlns:a16="http://schemas.microsoft.com/office/drawing/2014/main" id="{12242D45-BC2D-8FF3-0D9E-751C4FA195E7}"/>
              </a:ext>
            </a:extLst>
          </p:cNvPr>
          <p:cNvCxnSpPr>
            <a:cxnSpLocks/>
          </p:cNvCxnSpPr>
          <p:nvPr/>
        </p:nvCxnSpPr>
        <p:spPr>
          <a:xfrm flipH="1" flipV="1">
            <a:off x="7181414" y="877225"/>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115" name="TextBox 1114">
            <a:extLst>
              <a:ext uri="{FF2B5EF4-FFF2-40B4-BE49-F238E27FC236}">
                <a16:creationId xmlns:a16="http://schemas.microsoft.com/office/drawing/2014/main" id="{A1D2812A-2832-E6CC-8FB6-1F785BE97073}"/>
              </a:ext>
            </a:extLst>
          </p:cNvPr>
          <p:cNvSpPr txBox="1"/>
          <p:nvPr/>
        </p:nvSpPr>
        <p:spPr>
          <a:xfrm>
            <a:off x="7343064" y="599359"/>
            <a:ext cx="2320168" cy="3686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Blade types DP (AD: L)</a:t>
            </a:r>
          </a:p>
        </p:txBody>
      </p:sp>
      <p:pic>
        <p:nvPicPr>
          <p:cNvPr id="1116" name="Picture 1115">
            <a:extLst>
              <a:ext uri="{FF2B5EF4-FFF2-40B4-BE49-F238E27FC236}">
                <a16:creationId xmlns:a16="http://schemas.microsoft.com/office/drawing/2014/main" id="{809AFE04-B736-7642-A317-DC2CC393EEB1}"/>
              </a:ext>
            </a:extLst>
          </p:cNvPr>
          <p:cNvPicPr>
            <a:picLocks noChangeAspect="1"/>
          </p:cNvPicPr>
          <p:nvPr/>
        </p:nvPicPr>
        <p:blipFill>
          <a:blip r:embed="rId15"/>
          <a:stretch>
            <a:fillRect/>
          </a:stretch>
        </p:blipFill>
        <p:spPr>
          <a:xfrm>
            <a:off x="7427135" y="1103720"/>
            <a:ext cx="583440" cy="559381"/>
          </a:xfrm>
          <a:prstGeom prst="rect">
            <a:avLst/>
          </a:prstGeom>
        </p:spPr>
      </p:pic>
      <p:pic>
        <p:nvPicPr>
          <p:cNvPr id="1117" name="Picture 1116">
            <a:extLst>
              <a:ext uri="{FF2B5EF4-FFF2-40B4-BE49-F238E27FC236}">
                <a16:creationId xmlns:a16="http://schemas.microsoft.com/office/drawing/2014/main" id="{7B65616F-48BA-64C5-36A3-7E06845F9723}"/>
              </a:ext>
            </a:extLst>
          </p:cNvPr>
          <p:cNvPicPr>
            <a:picLocks noChangeAspect="1"/>
          </p:cNvPicPr>
          <p:nvPr/>
        </p:nvPicPr>
        <p:blipFill>
          <a:blip r:embed="rId16"/>
          <a:stretch>
            <a:fillRect/>
          </a:stretch>
        </p:blipFill>
        <p:spPr>
          <a:xfrm>
            <a:off x="8230701" y="1127094"/>
            <a:ext cx="633707" cy="543606"/>
          </a:xfrm>
          <a:prstGeom prst="rect">
            <a:avLst/>
          </a:prstGeom>
        </p:spPr>
      </p:pic>
      <p:pic>
        <p:nvPicPr>
          <p:cNvPr id="1118" name="Picture 1117">
            <a:extLst>
              <a:ext uri="{FF2B5EF4-FFF2-40B4-BE49-F238E27FC236}">
                <a16:creationId xmlns:a16="http://schemas.microsoft.com/office/drawing/2014/main" id="{196BEED6-A4FA-E4EA-5F4D-FFAD498C06C2}"/>
              </a:ext>
            </a:extLst>
          </p:cNvPr>
          <p:cNvPicPr>
            <a:picLocks noChangeAspect="1"/>
          </p:cNvPicPr>
          <p:nvPr/>
        </p:nvPicPr>
        <p:blipFill>
          <a:blip r:embed="rId17"/>
          <a:stretch>
            <a:fillRect/>
          </a:stretch>
        </p:blipFill>
        <p:spPr>
          <a:xfrm>
            <a:off x="9011418" y="1098640"/>
            <a:ext cx="614037" cy="584084"/>
          </a:xfrm>
          <a:prstGeom prst="rect">
            <a:avLst/>
          </a:prstGeom>
        </p:spPr>
      </p:pic>
      <p:cxnSp>
        <p:nvCxnSpPr>
          <p:cNvPr id="1119" name="Straight Connector 1118">
            <a:extLst>
              <a:ext uri="{FF2B5EF4-FFF2-40B4-BE49-F238E27FC236}">
                <a16:creationId xmlns:a16="http://schemas.microsoft.com/office/drawing/2014/main" id="{772F6623-B5C8-E171-2C85-19AEFE0835AD}"/>
              </a:ext>
            </a:extLst>
          </p:cNvPr>
          <p:cNvCxnSpPr>
            <a:cxnSpLocks/>
          </p:cNvCxnSpPr>
          <p:nvPr/>
        </p:nvCxnSpPr>
        <p:spPr>
          <a:xfrm flipH="1" flipV="1">
            <a:off x="9742545" y="873709"/>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121" name="TextBox 1120">
            <a:extLst>
              <a:ext uri="{FF2B5EF4-FFF2-40B4-BE49-F238E27FC236}">
                <a16:creationId xmlns:a16="http://schemas.microsoft.com/office/drawing/2014/main" id="{09A2D469-6866-532F-0C34-518D7C61D092}"/>
              </a:ext>
            </a:extLst>
          </p:cNvPr>
          <p:cNvSpPr txBox="1"/>
          <p:nvPr/>
        </p:nvSpPr>
        <p:spPr>
          <a:xfrm>
            <a:off x="9787105" y="599995"/>
            <a:ext cx="23201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Power and Fire Signals</a:t>
            </a:r>
          </a:p>
        </p:txBody>
      </p:sp>
      <p:pic>
        <p:nvPicPr>
          <p:cNvPr id="1122" name="Picture 1121">
            <a:extLst>
              <a:ext uri="{FF2B5EF4-FFF2-40B4-BE49-F238E27FC236}">
                <a16:creationId xmlns:a16="http://schemas.microsoft.com/office/drawing/2014/main" id="{019B8659-0B25-9817-8B6E-211F34F16270}"/>
              </a:ext>
            </a:extLst>
          </p:cNvPr>
          <p:cNvPicPr>
            <a:picLocks noChangeAspect="1"/>
          </p:cNvPicPr>
          <p:nvPr/>
        </p:nvPicPr>
        <p:blipFill>
          <a:blip r:embed="rId15"/>
          <a:stretch>
            <a:fillRect/>
          </a:stretch>
        </p:blipFill>
        <p:spPr>
          <a:xfrm>
            <a:off x="7415181" y="1823781"/>
            <a:ext cx="583440" cy="559381"/>
          </a:xfrm>
          <a:prstGeom prst="rect">
            <a:avLst/>
          </a:prstGeom>
        </p:spPr>
      </p:pic>
      <p:pic>
        <p:nvPicPr>
          <p:cNvPr id="1123" name="Picture 1122">
            <a:extLst>
              <a:ext uri="{FF2B5EF4-FFF2-40B4-BE49-F238E27FC236}">
                <a16:creationId xmlns:a16="http://schemas.microsoft.com/office/drawing/2014/main" id="{AE471B6D-3C6D-358F-A77B-F6390CC5C160}"/>
              </a:ext>
            </a:extLst>
          </p:cNvPr>
          <p:cNvPicPr>
            <a:picLocks noChangeAspect="1"/>
          </p:cNvPicPr>
          <p:nvPr/>
        </p:nvPicPr>
        <p:blipFill>
          <a:blip r:embed="rId16"/>
          <a:stretch>
            <a:fillRect/>
          </a:stretch>
        </p:blipFill>
        <p:spPr>
          <a:xfrm>
            <a:off x="8218747" y="1847155"/>
            <a:ext cx="633707" cy="543606"/>
          </a:xfrm>
          <a:prstGeom prst="rect">
            <a:avLst/>
          </a:prstGeom>
        </p:spPr>
      </p:pic>
      <p:pic>
        <p:nvPicPr>
          <p:cNvPr id="1124" name="Picture 1123">
            <a:extLst>
              <a:ext uri="{FF2B5EF4-FFF2-40B4-BE49-F238E27FC236}">
                <a16:creationId xmlns:a16="http://schemas.microsoft.com/office/drawing/2014/main" id="{9129E66E-7A92-F1D1-4CE5-2B6964F9235A}"/>
              </a:ext>
            </a:extLst>
          </p:cNvPr>
          <p:cNvPicPr>
            <a:picLocks noChangeAspect="1"/>
          </p:cNvPicPr>
          <p:nvPr/>
        </p:nvPicPr>
        <p:blipFill>
          <a:blip r:embed="rId17"/>
          <a:stretch>
            <a:fillRect/>
          </a:stretch>
        </p:blipFill>
        <p:spPr>
          <a:xfrm>
            <a:off x="8999464" y="1818701"/>
            <a:ext cx="614037" cy="584084"/>
          </a:xfrm>
          <a:prstGeom prst="rect">
            <a:avLst/>
          </a:prstGeom>
        </p:spPr>
      </p:pic>
      <p:pic>
        <p:nvPicPr>
          <p:cNvPr id="1125" name="Picture 1124">
            <a:extLst>
              <a:ext uri="{FF2B5EF4-FFF2-40B4-BE49-F238E27FC236}">
                <a16:creationId xmlns:a16="http://schemas.microsoft.com/office/drawing/2014/main" id="{0E705A89-6D2E-7846-5A99-330C2EF64AE4}"/>
              </a:ext>
            </a:extLst>
          </p:cNvPr>
          <p:cNvPicPr>
            <a:picLocks noChangeAspect="1"/>
          </p:cNvPicPr>
          <p:nvPr/>
        </p:nvPicPr>
        <p:blipFill>
          <a:blip r:embed="rId15"/>
          <a:stretch>
            <a:fillRect/>
          </a:stretch>
        </p:blipFill>
        <p:spPr>
          <a:xfrm>
            <a:off x="7396021" y="2541210"/>
            <a:ext cx="583440" cy="559381"/>
          </a:xfrm>
          <a:prstGeom prst="rect">
            <a:avLst/>
          </a:prstGeom>
        </p:spPr>
      </p:pic>
      <p:pic>
        <p:nvPicPr>
          <p:cNvPr id="1126" name="Picture 1125">
            <a:extLst>
              <a:ext uri="{FF2B5EF4-FFF2-40B4-BE49-F238E27FC236}">
                <a16:creationId xmlns:a16="http://schemas.microsoft.com/office/drawing/2014/main" id="{1A3CCD3E-4526-4F42-AD10-38A5662B969D}"/>
              </a:ext>
            </a:extLst>
          </p:cNvPr>
          <p:cNvPicPr>
            <a:picLocks noChangeAspect="1"/>
          </p:cNvPicPr>
          <p:nvPr/>
        </p:nvPicPr>
        <p:blipFill>
          <a:blip r:embed="rId16"/>
          <a:stretch>
            <a:fillRect/>
          </a:stretch>
        </p:blipFill>
        <p:spPr>
          <a:xfrm>
            <a:off x="8199587" y="2564584"/>
            <a:ext cx="633707" cy="543606"/>
          </a:xfrm>
          <a:prstGeom prst="rect">
            <a:avLst/>
          </a:prstGeom>
        </p:spPr>
      </p:pic>
      <p:pic>
        <p:nvPicPr>
          <p:cNvPr id="1127" name="Picture 1126">
            <a:extLst>
              <a:ext uri="{FF2B5EF4-FFF2-40B4-BE49-F238E27FC236}">
                <a16:creationId xmlns:a16="http://schemas.microsoft.com/office/drawing/2014/main" id="{1A46E482-7031-8618-C335-6BAE09B1B060}"/>
              </a:ext>
            </a:extLst>
          </p:cNvPr>
          <p:cNvPicPr>
            <a:picLocks noChangeAspect="1"/>
          </p:cNvPicPr>
          <p:nvPr/>
        </p:nvPicPr>
        <p:blipFill>
          <a:blip r:embed="rId17"/>
          <a:stretch>
            <a:fillRect/>
          </a:stretch>
        </p:blipFill>
        <p:spPr>
          <a:xfrm>
            <a:off x="8980304" y="2536130"/>
            <a:ext cx="614037" cy="584084"/>
          </a:xfrm>
          <a:prstGeom prst="rect">
            <a:avLst/>
          </a:prstGeom>
        </p:spPr>
      </p:pic>
      <p:pic>
        <p:nvPicPr>
          <p:cNvPr id="1134" name="Picture 1133">
            <a:extLst>
              <a:ext uri="{FF2B5EF4-FFF2-40B4-BE49-F238E27FC236}">
                <a16:creationId xmlns:a16="http://schemas.microsoft.com/office/drawing/2014/main" id="{A4E07CF8-7A65-F6D9-BE7B-D68DA355D5C9}"/>
              </a:ext>
            </a:extLst>
          </p:cNvPr>
          <p:cNvPicPr>
            <a:picLocks noChangeAspect="1"/>
          </p:cNvPicPr>
          <p:nvPr/>
        </p:nvPicPr>
        <p:blipFill>
          <a:blip r:embed="rId15"/>
          <a:stretch>
            <a:fillRect/>
          </a:stretch>
        </p:blipFill>
        <p:spPr>
          <a:xfrm>
            <a:off x="7402549" y="4762559"/>
            <a:ext cx="583440" cy="559381"/>
          </a:xfrm>
          <a:prstGeom prst="rect">
            <a:avLst/>
          </a:prstGeom>
        </p:spPr>
      </p:pic>
      <p:pic>
        <p:nvPicPr>
          <p:cNvPr id="1135" name="Picture 1134">
            <a:extLst>
              <a:ext uri="{FF2B5EF4-FFF2-40B4-BE49-F238E27FC236}">
                <a16:creationId xmlns:a16="http://schemas.microsoft.com/office/drawing/2014/main" id="{40BF98B1-2B0F-9E2D-612F-5B5F539BBB6D}"/>
              </a:ext>
            </a:extLst>
          </p:cNvPr>
          <p:cNvPicPr>
            <a:picLocks noChangeAspect="1"/>
          </p:cNvPicPr>
          <p:nvPr/>
        </p:nvPicPr>
        <p:blipFill>
          <a:blip r:embed="rId16"/>
          <a:stretch>
            <a:fillRect/>
          </a:stretch>
        </p:blipFill>
        <p:spPr>
          <a:xfrm>
            <a:off x="8206115" y="4785933"/>
            <a:ext cx="633707" cy="543606"/>
          </a:xfrm>
          <a:prstGeom prst="rect">
            <a:avLst/>
          </a:prstGeom>
        </p:spPr>
      </p:pic>
      <p:pic>
        <p:nvPicPr>
          <p:cNvPr id="1136" name="Picture 1135">
            <a:extLst>
              <a:ext uri="{FF2B5EF4-FFF2-40B4-BE49-F238E27FC236}">
                <a16:creationId xmlns:a16="http://schemas.microsoft.com/office/drawing/2014/main" id="{30717DF8-AD75-364A-3E1E-D6C5FC44F03A}"/>
              </a:ext>
            </a:extLst>
          </p:cNvPr>
          <p:cNvPicPr>
            <a:picLocks noChangeAspect="1"/>
          </p:cNvPicPr>
          <p:nvPr/>
        </p:nvPicPr>
        <p:blipFill>
          <a:blip r:embed="rId17"/>
          <a:stretch>
            <a:fillRect/>
          </a:stretch>
        </p:blipFill>
        <p:spPr>
          <a:xfrm>
            <a:off x="8986832" y="4757479"/>
            <a:ext cx="614037" cy="584084"/>
          </a:xfrm>
          <a:prstGeom prst="rect">
            <a:avLst/>
          </a:prstGeom>
        </p:spPr>
      </p:pic>
      <p:pic>
        <p:nvPicPr>
          <p:cNvPr id="1137" name="Picture 1136">
            <a:extLst>
              <a:ext uri="{FF2B5EF4-FFF2-40B4-BE49-F238E27FC236}">
                <a16:creationId xmlns:a16="http://schemas.microsoft.com/office/drawing/2014/main" id="{F9AA321C-ACB0-E7B6-94CF-664BAACDC44B}"/>
              </a:ext>
            </a:extLst>
          </p:cNvPr>
          <p:cNvPicPr>
            <a:picLocks noChangeAspect="1"/>
          </p:cNvPicPr>
          <p:nvPr/>
        </p:nvPicPr>
        <p:blipFill>
          <a:blip r:embed="rId18"/>
          <a:stretch>
            <a:fillRect/>
          </a:stretch>
        </p:blipFill>
        <p:spPr>
          <a:xfrm>
            <a:off x="7396021" y="3172751"/>
            <a:ext cx="657573" cy="837848"/>
          </a:xfrm>
          <a:prstGeom prst="rect">
            <a:avLst/>
          </a:prstGeom>
        </p:spPr>
      </p:pic>
      <p:pic>
        <p:nvPicPr>
          <p:cNvPr id="1138" name="Picture 1137">
            <a:extLst>
              <a:ext uri="{FF2B5EF4-FFF2-40B4-BE49-F238E27FC236}">
                <a16:creationId xmlns:a16="http://schemas.microsoft.com/office/drawing/2014/main" id="{81293A89-E386-ECF9-1B06-3616D5FCDA4F}"/>
              </a:ext>
            </a:extLst>
          </p:cNvPr>
          <p:cNvPicPr>
            <a:picLocks noChangeAspect="1"/>
          </p:cNvPicPr>
          <p:nvPr/>
        </p:nvPicPr>
        <p:blipFill>
          <a:blip r:embed="rId18"/>
          <a:stretch>
            <a:fillRect/>
          </a:stretch>
        </p:blipFill>
        <p:spPr>
          <a:xfrm>
            <a:off x="7369504" y="3935762"/>
            <a:ext cx="657573" cy="837848"/>
          </a:xfrm>
          <a:prstGeom prst="rect">
            <a:avLst/>
          </a:prstGeom>
        </p:spPr>
      </p:pic>
      <p:sp>
        <p:nvSpPr>
          <p:cNvPr id="1148" name="TextBox 1147">
            <a:extLst>
              <a:ext uri="{FF2B5EF4-FFF2-40B4-BE49-F238E27FC236}">
                <a16:creationId xmlns:a16="http://schemas.microsoft.com/office/drawing/2014/main" id="{52C84C9D-375D-8150-8C99-80367570DBD1}"/>
              </a:ext>
            </a:extLst>
          </p:cNvPr>
          <p:cNvSpPr txBox="1"/>
          <p:nvPr/>
        </p:nvSpPr>
        <p:spPr>
          <a:xfrm>
            <a:off x="9970034" y="1164218"/>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Supply. Fire Alarm Interface.</a:t>
            </a:r>
          </a:p>
        </p:txBody>
      </p:sp>
      <p:sp>
        <p:nvSpPr>
          <p:cNvPr id="1150" name="TextBox 1149">
            <a:extLst>
              <a:ext uri="{FF2B5EF4-FFF2-40B4-BE49-F238E27FC236}">
                <a16:creationId xmlns:a16="http://schemas.microsoft.com/office/drawing/2014/main" id="{C40D26C6-5755-B1E5-0493-E1CEA859A88B}"/>
              </a:ext>
            </a:extLst>
          </p:cNvPr>
          <p:cNvSpPr txBox="1"/>
          <p:nvPr/>
        </p:nvSpPr>
        <p:spPr>
          <a:xfrm>
            <a:off x="10011920" y="1952275"/>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Supply. Fire Alarm Interface.</a:t>
            </a:r>
          </a:p>
        </p:txBody>
      </p:sp>
      <p:sp>
        <p:nvSpPr>
          <p:cNvPr id="1151" name="TextBox 1150">
            <a:extLst>
              <a:ext uri="{FF2B5EF4-FFF2-40B4-BE49-F238E27FC236}">
                <a16:creationId xmlns:a16="http://schemas.microsoft.com/office/drawing/2014/main" id="{D813F4EB-9EA3-1272-8CEA-0F9FA92D0F7F}"/>
              </a:ext>
            </a:extLst>
          </p:cNvPr>
          <p:cNvSpPr txBox="1"/>
          <p:nvPr/>
        </p:nvSpPr>
        <p:spPr>
          <a:xfrm>
            <a:off x="10049032" y="2647060"/>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Supply. Fire Alarm Interface.</a:t>
            </a:r>
          </a:p>
        </p:txBody>
      </p:sp>
      <p:sp>
        <p:nvSpPr>
          <p:cNvPr id="1152" name="TextBox 1151">
            <a:extLst>
              <a:ext uri="{FF2B5EF4-FFF2-40B4-BE49-F238E27FC236}">
                <a16:creationId xmlns:a16="http://schemas.microsoft.com/office/drawing/2014/main" id="{D154B67E-83B5-EE80-CD70-4B4939767D0C}"/>
              </a:ext>
            </a:extLst>
          </p:cNvPr>
          <p:cNvSpPr txBox="1"/>
          <p:nvPr/>
        </p:nvSpPr>
        <p:spPr>
          <a:xfrm>
            <a:off x="10049031" y="4870270"/>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Supply. Fire Alarm Interface.</a:t>
            </a:r>
          </a:p>
        </p:txBody>
      </p:sp>
      <p:sp>
        <p:nvSpPr>
          <p:cNvPr id="1153" name="TextBox 1152">
            <a:extLst>
              <a:ext uri="{FF2B5EF4-FFF2-40B4-BE49-F238E27FC236}">
                <a16:creationId xmlns:a16="http://schemas.microsoft.com/office/drawing/2014/main" id="{78C28D0F-1429-F30A-CEF9-34A3518C48BF}"/>
              </a:ext>
            </a:extLst>
          </p:cNvPr>
          <p:cNvSpPr txBox="1"/>
          <p:nvPr/>
        </p:nvSpPr>
        <p:spPr>
          <a:xfrm>
            <a:off x="10088011" y="3402280"/>
            <a:ext cx="171600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No requirement</a:t>
            </a:r>
          </a:p>
        </p:txBody>
      </p:sp>
      <p:sp>
        <p:nvSpPr>
          <p:cNvPr id="1154" name="TextBox 1153">
            <a:extLst>
              <a:ext uri="{FF2B5EF4-FFF2-40B4-BE49-F238E27FC236}">
                <a16:creationId xmlns:a16="http://schemas.microsoft.com/office/drawing/2014/main" id="{62FC4E80-86CD-8CA9-EDBF-20391CBC4A10}"/>
              </a:ext>
            </a:extLst>
          </p:cNvPr>
          <p:cNvSpPr txBox="1"/>
          <p:nvPr/>
        </p:nvSpPr>
        <p:spPr>
          <a:xfrm>
            <a:off x="10049032" y="4202814"/>
            <a:ext cx="171600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No requirement</a:t>
            </a:r>
          </a:p>
        </p:txBody>
      </p:sp>
      <p:cxnSp>
        <p:nvCxnSpPr>
          <p:cNvPr id="19" name="Straight Connector 18">
            <a:extLst>
              <a:ext uri="{FF2B5EF4-FFF2-40B4-BE49-F238E27FC236}">
                <a16:creationId xmlns:a16="http://schemas.microsoft.com/office/drawing/2014/main" id="{4465326D-A9D2-ECDC-DD29-95EB17554EB1}"/>
              </a:ext>
            </a:extLst>
          </p:cNvPr>
          <p:cNvCxnSpPr>
            <a:cxnSpLocks/>
          </p:cNvCxnSpPr>
          <p:nvPr/>
        </p:nvCxnSpPr>
        <p:spPr>
          <a:xfrm flipH="1" flipV="1">
            <a:off x="153901" y="5348847"/>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4D063A7-6746-1368-61A2-BE7B9D56482C}"/>
              </a:ext>
            </a:extLst>
          </p:cNvPr>
          <p:cNvSpPr txBox="1"/>
          <p:nvPr/>
        </p:nvSpPr>
        <p:spPr>
          <a:xfrm>
            <a:off x="617960" y="5839604"/>
            <a:ext cx="7096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Smoke (S)</a:t>
            </a:r>
          </a:p>
        </p:txBody>
      </p:sp>
      <p:sp>
        <p:nvSpPr>
          <p:cNvPr id="21" name="TextBox 20">
            <a:extLst>
              <a:ext uri="{FF2B5EF4-FFF2-40B4-BE49-F238E27FC236}">
                <a16:creationId xmlns:a16="http://schemas.microsoft.com/office/drawing/2014/main" id="{BCFA7457-4200-2A89-108B-7BBECCF628E7}"/>
              </a:ext>
            </a:extLst>
          </p:cNvPr>
          <p:cNvSpPr txBox="1"/>
          <p:nvPr/>
        </p:nvSpPr>
        <p:spPr>
          <a:xfrm>
            <a:off x="1848099" y="5873310"/>
            <a:ext cx="56639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Fire (E)</a:t>
            </a:r>
          </a:p>
        </p:txBody>
      </p:sp>
      <p:pic>
        <p:nvPicPr>
          <p:cNvPr id="22" name="Picture 21">
            <a:extLst>
              <a:ext uri="{FF2B5EF4-FFF2-40B4-BE49-F238E27FC236}">
                <a16:creationId xmlns:a16="http://schemas.microsoft.com/office/drawing/2014/main" id="{83CF8A0A-6B5F-C0E2-912F-CD399EE052AD}"/>
              </a:ext>
            </a:extLst>
          </p:cNvPr>
          <p:cNvPicPr>
            <a:picLocks noChangeAspect="1"/>
          </p:cNvPicPr>
          <p:nvPr/>
        </p:nvPicPr>
        <p:blipFill>
          <a:blip r:embed="rId14"/>
          <a:stretch>
            <a:fillRect/>
          </a:stretch>
        </p:blipFill>
        <p:spPr>
          <a:xfrm>
            <a:off x="1277484" y="5701719"/>
            <a:ext cx="599647" cy="632463"/>
          </a:xfrm>
          <a:prstGeom prst="rect">
            <a:avLst/>
          </a:prstGeom>
        </p:spPr>
      </p:pic>
      <p:pic>
        <p:nvPicPr>
          <p:cNvPr id="24" name="Picture 23">
            <a:extLst>
              <a:ext uri="{FF2B5EF4-FFF2-40B4-BE49-F238E27FC236}">
                <a16:creationId xmlns:a16="http://schemas.microsoft.com/office/drawing/2014/main" id="{754DABB9-63FE-5534-3D9D-F13A8E265AE9}"/>
              </a:ext>
            </a:extLst>
          </p:cNvPr>
          <p:cNvPicPr>
            <a:picLocks noChangeAspect="1"/>
          </p:cNvPicPr>
          <p:nvPr/>
        </p:nvPicPr>
        <p:blipFill>
          <a:blip r:embed="rId19"/>
          <a:stretch>
            <a:fillRect/>
          </a:stretch>
        </p:blipFill>
        <p:spPr>
          <a:xfrm>
            <a:off x="2399164" y="5671172"/>
            <a:ext cx="688275" cy="669244"/>
          </a:xfrm>
          <a:prstGeom prst="rect">
            <a:avLst/>
          </a:prstGeom>
        </p:spPr>
      </p:pic>
      <p:pic>
        <p:nvPicPr>
          <p:cNvPr id="25" name="Picture 24">
            <a:extLst>
              <a:ext uri="{FF2B5EF4-FFF2-40B4-BE49-F238E27FC236}">
                <a16:creationId xmlns:a16="http://schemas.microsoft.com/office/drawing/2014/main" id="{12BB6B8B-FC7E-EB45-4E5E-0812505F952C}"/>
              </a:ext>
            </a:extLst>
          </p:cNvPr>
          <p:cNvPicPr>
            <a:picLocks noChangeAspect="1"/>
          </p:cNvPicPr>
          <p:nvPr/>
        </p:nvPicPr>
        <p:blipFill>
          <a:blip r:embed="rId20"/>
          <a:stretch>
            <a:fillRect/>
          </a:stretch>
        </p:blipFill>
        <p:spPr>
          <a:xfrm>
            <a:off x="3923844" y="5713564"/>
            <a:ext cx="666553" cy="648620"/>
          </a:xfrm>
          <a:prstGeom prst="rect">
            <a:avLst/>
          </a:prstGeom>
        </p:spPr>
      </p:pic>
      <p:sp>
        <p:nvSpPr>
          <p:cNvPr id="26" name="TextBox 25">
            <a:extLst>
              <a:ext uri="{FF2B5EF4-FFF2-40B4-BE49-F238E27FC236}">
                <a16:creationId xmlns:a16="http://schemas.microsoft.com/office/drawing/2014/main" id="{7BBB5CD9-0C7F-E4A2-A994-55DFC621DE3C}"/>
              </a:ext>
            </a:extLst>
          </p:cNvPr>
          <p:cNvSpPr txBox="1"/>
          <p:nvPr/>
        </p:nvSpPr>
        <p:spPr>
          <a:xfrm>
            <a:off x="3069469" y="5870033"/>
            <a:ext cx="775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Insulation (I)</a:t>
            </a:r>
          </a:p>
        </p:txBody>
      </p:sp>
      <p:sp>
        <p:nvSpPr>
          <p:cNvPr id="27" name="TextBox 26">
            <a:extLst>
              <a:ext uri="{FF2B5EF4-FFF2-40B4-BE49-F238E27FC236}">
                <a16:creationId xmlns:a16="http://schemas.microsoft.com/office/drawing/2014/main" id="{2688C8BE-F508-40E0-30CC-9761B728A832}"/>
              </a:ext>
            </a:extLst>
          </p:cNvPr>
          <p:cNvSpPr txBox="1"/>
          <p:nvPr/>
        </p:nvSpPr>
        <p:spPr>
          <a:xfrm>
            <a:off x="4556593" y="5872245"/>
            <a:ext cx="775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Radiance (W)</a:t>
            </a:r>
          </a:p>
        </p:txBody>
      </p:sp>
      <p:pic>
        <p:nvPicPr>
          <p:cNvPr id="28" name="Picture 27">
            <a:extLst>
              <a:ext uri="{FF2B5EF4-FFF2-40B4-BE49-F238E27FC236}">
                <a16:creationId xmlns:a16="http://schemas.microsoft.com/office/drawing/2014/main" id="{8B28BC15-DF16-9A72-8ED6-AB7DE2644DD8}"/>
              </a:ext>
            </a:extLst>
          </p:cNvPr>
          <p:cNvPicPr>
            <a:picLocks noChangeAspect="1"/>
          </p:cNvPicPr>
          <p:nvPr/>
        </p:nvPicPr>
        <p:blipFill>
          <a:blip r:embed="rId6"/>
          <a:stretch>
            <a:fillRect/>
          </a:stretch>
        </p:blipFill>
        <p:spPr>
          <a:xfrm>
            <a:off x="179846" y="5743481"/>
            <a:ext cx="548461" cy="440548"/>
          </a:xfrm>
          <a:prstGeom prst="rect">
            <a:avLst/>
          </a:prstGeom>
        </p:spPr>
      </p:pic>
      <p:cxnSp>
        <p:nvCxnSpPr>
          <p:cNvPr id="29" name="Straight Connector 28">
            <a:extLst>
              <a:ext uri="{FF2B5EF4-FFF2-40B4-BE49-F238E27FC236}">
                <a16:creationId xmlns:a16="http://schemas.microsoft.com/office/drawing/2014/main" id="{33C28362-9C72-4787-E0F7-41C84A7E1B5F}"/>
              </a:ext>
            </a:extLst>
          </p:cNvPr>
          <p:cNvCxnSpPr>
            <a:cxnSpLocks/>
          </p:cNvCxnSpPr>
          <p:nvPr/>
        </p:nvCxnSpPr>
        <p:spPr>
          <a:xfrm flipV="1">
            <a:off x="1219698" y="5702345"/>
            <a:ext cx="0" cy="51368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D3AD47B-0D3D-55D6-1AC6-D0E1BFB8837F}"/>
              </a:ext>
            </a:extLst>
          </p:cNvPr>
          <p:cNvCxnSpPr>
            <a:cxnSpLocks/>
          </p:cNvCxnSpPr>
          <p:nvPr/>
        </p:nvCxnSpPr>
        <p:spPr>
          <a:xfrm flipV="1">
            <a:off x="2310495" y="5713564"/>
            <a:ext cx="0" cy="513689"/>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5669B66-910B-5B74-0513-9BD7A403348B}"/>
              </a:ext>
            </a:extLst>
          </p:cNvPr>
          <p:cNvCxnSpPr>
            <a:cxnSpLocks/>
          </p:cNvCxnSpPr>
          <p:nvPr/>
        </p:nvCxnSpPr>
        <p:spPr>
          <a:xfrm flipV="1">
            <a:off x="3832997" y="5758291"/>
            <a:ext cx="0" cy="513689"/>
          </a:xfrm>
          <a:prstGeom prst="line">
            <a:avLst/>
          </a:prstGeom>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A0E82784-C32E-BCD0-02DA-E6216D0D47D7}"/>
              </a:ext>
            </a:extLst>
          </p:cNvPr>
          <p:cNvSpPr/>
          <p:nvPr/>
        </p:nvSpPr>
        <p:spPr>
          <a:xfrm>
            <a:off x="96383" y="5711291"/>
            <a:ext cx="5309889" cy="641730"/>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33C4FAA0-9C32-42D6-8B96-220B5B1264C7}"/>
              </a:ext>
            </a:extLst>
          </p:cNvPr>
          <p:cNvPicPr>
            <a:picLocks noChangeAspect="1"/>
          </p:cNvPicPr>
          <p:nvPr/>
        </p:nvPicPr>
        <p:blipFill>
          <a:blip r:embed="rId18"/>
          <a:stretch>
            <a:fillRect/>
          </a:stretch>
        </p:blipFill>
        <p:spPr>
          <a:xfrm>
            <a:off x="8118115" y="5490410"/>
            <a:ext cx="657573" cy="837848"/>
          </a:xfrm>
          <a:prstGeom prst="rect">
            <a:avLst/>
          </a:prstGeom>
        </p:spPr>
      </p:pic>
      <p:pic>
        <p:nvPicPr>
          <p:cNvPr id="34" name="Picture 33">
            <a:extLst>
              <a:ext uri="{FF2B5EF4-FFF2-40B4-BE49-F238E27FC236}">
                <a16:creationId xmlns:a16="http://schemas.microsoft.com/office/drawing/2014/main" id="{711CFA25-4C0F-EA01-C87E-3BD02B4C8E1F}"/>
              </a:ext>
            </a:extLst>
          </p:cNvPr>
          <p:cNvPicPr>
            <a:picLocks noChangeAspect="1"/>
          </p:cNvPicPr>
          <p:nvPr/>
        </p:nvPicPr>
        <p:blipFill>
          <a:blip r:embed="rId16"/>
          <a:stretch>
            <a:fillRect/>
          </a:stretch>
        </p:blipFill>
        <p:spPr>
          <a:xfrm>
            <a:off x="6395663" y="5612641"/>
            <a:ext cx="772391" cy="662572"/>
          </a:xfrm>
          <a:prstGeom prst="rect">
            <a:avLst/>
          </a:prstGeom>
        </p:spPr>
      </p:pic>
      <p:pic>
        <p:nvPicPr>
          <p:cNvPr id="35" name="Picture 34">
            <a:extLst>
              <a:ext uri="{FF2B5EF4-FFF2-40B4-BE49-F238E27FC236}">
                <a16:creationId xmlns:a16="http://schemas.microsoft.com/office/drawing/2014/main" id="{FB9C5AB6-B818-534E-A59C-A3FFEB97CE48}"/>
              </a:ext>
            </a:extLst>
          </p:cNvPr>
          <p:cNvPicPr>
            <a:picLocks noChangeAspect="1"/>
          </p:cNvPicPr>
          <p:nvPr/>
        </p:nvPicPr>
        <p:blipFill>
          <a:blip r:embed="rId17"/>
          <a:stretch>
            <a:fillRect/>
          </a:stretch>
        </p:blipFill>
        <p:spPr>
          <a:xfrm>
            <a:off x="7244989" y="5559404"/>
            <a:ext cx="772391" cy="734714"/>
          </a:xfrm>
          <a:prstGeom prst="rect">
            <a:avLst/>
          </a:prstGeom>
        </p:spPr>
      </p:pic>
      <p:pic>
        <p:nvPicPr>
          <p:cNvPr id="36" name="Picture 35">
            <a:extLst>
              <a:ext uri="{FF2B5EF4-FFF2-40B4-BE49-F238E27FC236}">
                <a16:creationId xmlns:a16="http://schemas.microsoft.com/office/drawing/2014/main" id="{724471E2-1148-F050-71FA-3A5F8C2F9FE0}"/>
              </a:ext>
            </a:extLst>
          </p:cNvPr>
          <p:cNvPicPr>
            <a:picLocks noChangeAspect="1"/>
          </p:cNvPicPr>
          <p:nvPr/>
        </p:nvPicPr>
        <p:blipFill>
          <a:blip r:embed="rId15"/>
          <a:stretch>
            <a:fillRect/>
          </a:stretch>
        </p:blipFill>
        <p:spPr>
          <a:xfrm>
            <a:off x="5558337" y="5605970"/>
            <a:ext cx="698027" cy="669243"/>
          </a:xfrm>
          <a:prstGeom prst="rect">
            <a:avLst/>
          </a:prstGeom>
        </p:spPr>
      </p:pic>
      <p:sp>
        <p:nvSpPr>
          <p:cNvPr id="39" name="TextBox 38">
            <a:extLst>
              <a:ext uri="{FF2B5EF4-FFF2-40B4-BE49-F238E27FC236}">
                <a16:creationId xmlns:a16="http://schemas.microsoft.com/office/drawing/2014/main" id="{66B79854-8CB1-E1C3-0809-8FFC7213F43D}"/>
              </a:ext>
            </a:extLst>
          </p:cNvPr>
          <p:cNvSpPr txBox="1"/>
          <p:nvPr/>
        </p:nvSpPr>
        <p:spPr>
          <a:xfrm>
            <a:off x="7941160" y="6236670"/>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Fusible Link Shutter</a:t>
            </a:r>
          </a:p>
        </p:txBody>
      </p:sp>
      <p:sp>
        <p:nvSpPr>
          <p:cNvPr id="40" name="TextBox 39">
            <a:extLst>
              <a:ext uri="{FF2B5EF4-FFF2-40B4-BE49-F238E27FC236}">
                <a16:creationId xmlns:a16="http://schemas.microsoft.com/office/drawing/2014/main" id="{FF87D8C0-AD53-E0AE-7783-9F649BE10262}"/>
              </a:ext>
            </a:extLst>
          </p:cNvPr>
          <p:cNvSpPr txBox="1"/>
          <p:nvPr/>
        </p:nvSpPr>
        <p:spPr>
          <a:xfrm>
            <a:off x="7140543" y="6254205"/>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Single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sp>
        <p:nvSpPr>
          <p:cNvPr id="41" name="TextBox 40">
            <a:extLst>
              <a:ext uri="{FF2B5EF4-FFF2-40B4-BE49-F238E27FC236}">
                <a16:creationId xmlns:a16="http://schemas.microsoft.com/office/drawing/2014/main" id="{AC7B01A1-C8D5-0896-1ECA-374E3ABE18C8}"/>
              </a:ext>
            </a:extLst>
          </p:cNvPr>
          <p:cNvSpPr txBox="1"/>
          <p:nvPr/>
        </p:nvSpPr>
        <p:spPr>
          <a:xfrm>
            <a:off x="6275235" y="6276944"/>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Opposed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sp>
        <p:nvSpPr>
          <p:cNvPr id="42" name="TextBox 41">
            <a:extLst>
              <a:ext uri="{FF2B5EF4-FFF2-40B4-BE49-F238E27FC236}">
                <a16:creationId xmlns:a16="http://schemas.microsoft.com/office/drawing/2014/main" id="{72CD54E8-789A-9C21-EBF2-D1060E088C29}"/>
              </a:ext>
            </a:extLst>
          </p:cNvPr>
          <p:cNvSpPr txBox="1"/>
          <p:nvPr/>
        </p:nvSpPr>
        <p:spPr>
          <a:xfrm>
            <a:off x="5504833" y="6243185"/>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Parallel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cxnSp>
        <p:nvCxnSpPr>
          <p:cNvPr id="43" name="Straight Connector 42">
            <a:extLst>
              <a:ext uri="{FF2B5EF4-FFF2-40B4-BE49-F238E27FC236}">
                <a16:creationId xmlns:a16="http://schemas.microsoft.com/office/drawing/2014/main" id="{E5BB6C5D-3990-4DF6-4E11-389E56186695}"/>
              </a:ext>
            </a:extLst>
          </p:cNvPr>
          <p:cNvCxnSpPr>
            <a:cxnSpLocks/>
          </p:cNvCxnSpPr>
          <p:nvPr/>
        </p:nvCxnSpPr>
        <p:spPr>
          <a:xfrm>
            <a:off x="6321535" y="5559404"/>
            <a:ext cx="0" cy="1125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DCD29A-2C44-EB31-BFC1-FB384242B5FE}"/>
              </a:ext>
            </a:extLst>
          </p:cNvPr>
          <p:cNvCxnSpPr>
            <a:cxnSpLocks/>
          </p:cNvCxnSpPr>
          <p:nvPr/>
        </p:nvCxnSpPr>
        <p:spPr>
          <a:xfrm>
            <a:off x="7200321" y="5559404"/>
            <a:ext cx="0" cy="1108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FE6EF52-F9FB-E055-4A39-9DCAE29FA48D}"/>
              </a:ext>
            </a:extLst>
          </p:cNvPr>
          <p:cNvCxnSpPr>
            <a:cxnSpLocks/>
          </p:cNvCxnSpPr>
          <p:nvPr/>
        </p:nvCxnSpPr>
        <p:spPr>
          <a:xfrm>
            <a:off x="8062274" y="5605970"/>
            <a:ext cx="0" cy="10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19A270F-1AB1-599A-14D0-E25D5903AD7C}"/>
              </a:ext>
            </a:extLst>
          </p:cNvPr>
          <p:cNvSpPr/>
          <p:nvPr/>
        </p:nvSpPr>
        <p:spPr>
          <a:xfrm>
            <a:off x="5504833" y="5482491"/>
            <a:ext cx="4468148" cy="1238347"/>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2AC85506-EB3E-1D60-6D5C-19FD2237EBA9}"/>
              </a:ext>
            </a:extLst>
          </p:cNvPr>
          <p:cNvSpPr txBox="1"/>
          <p:nvPr/>
        </p:nvSpPr>
        <p:spPr>
          <a:xfrm>
            <a:off x="8883504" y="5579759"/>
            <a:ext cx="110660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 type must be chosen to ensure that the Part L Specific fan powers work</a:t>
            </a:r>
          </a:p>
        </p:txBody>
      </p:sp>
      <p:cxnSp>
        <p:nvCxnSpPr>
          <p:cNvPr id="53" name="Straight Connector 52">
            <a:extLst>
              <a:ext uri="{FF2B5EF4-FFF2-40B4-BE49-F238E27FC236}">
                <a16:creationId xmlns:a16="http://schemas.microsoft.com/office/drawing/2014/main" id="{A474E8D2-BF2D-1DF0-FACD-F38EFA2FEE38}"/>
              </a:ext>
            </a:extLst>
          </p:cNvPr>
          <p:cNvCxnSpPr>
            <a:cxnSpLocks/>
          </p:cNvCxnSpPr>
          <p:nvPr/>
        </p:nvCxnSpPr>
        <p:spPr>
          <a:xfrm>
            <a:off x="8882686" y="5582686"/>
            <a:ext cx="0" cy="10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A21292B9-E2D7-8D0D-D50F-9E76B50640B3}"/>
              </a:ext>
            </a:extLst>
          </p:cNvPr>
          <p:cNvPicPr>
            <a:picLocks noChangeAspect="1"/>
          </p:cNvPicPr>
          <p:nvPr/>
        </p:nvPicPr>
        <p:blipFill>
          <a:blip r:embed="rId21"/>
          <a:stretch>
            <a:fillRect/>
          </a:stretch>
        </p:blipFill>
        <p:spPr>
          <a:xfrm>
            <a:off x="10110018" y="5512932"/>
            <a:ext cx="563251" cy="1107380"/>
          </a:xfrm>
          <a:prstGeom prst="rect">
            <a:avLst/>
          </a:prstGeom>
        </p:spPr>
      </p:pic>
      <p:pic>
        <p:nvPicPr>
          <p:cNvPr id="55" name="Picture 54">
            <a:extLst>
              <a:ext uri="{FF2B5EF4-FFF2-40B4-BE49-F238E27FC236}">
                <a16:creationId xmlns:a16="http://schemas.microsoft.com/office/drawing/2014/main" id="{D3DFC7DB-CCF2-BF40-F5A0-0E6C1422143A}"/>
              </a:ext>
            </a:extLst>
          </p:cNvPr>
          <p:cNvPicPr>
            <a:picLocks noChangeAspect="1"/>
          </p:cNvPicPr>
          <p:nvPr/>
        </p:nvPicPr>
        <p:blipFill>
          <a:blip r:embed="rId22"/>
          <a:stretch>
            <a:fillRect/>
          </a:stretch>
        </p:blipFill>
        <p:spPr>
          <a:xfrm>
            <a:off x="10745866" y="5888374"/>
            <a:ext cx="1242161" cy="556308"/>
          </a:xfrm>
          <a:prstGeom prst="rect">
            <a:avLst/>
          </a:prstGeom>
        </p:spPr>
      </p:pic>
      <p:sp>
        <p:nvSpPr>
          <p:cNvPr id="57" name="Rectangle 56">
            <a:extLst>
              <a:ext uri="{FF2B5EF4-FFF2-40B4-BE49-F238E27FC236}">
                <a16:creationId xmlns:a16="http://schemas.microsoft.com/office/drawing/2014/main" id="{137044FC-706F-809B-CD81-848E2EC19D79}"/>
              </a:ext>
            </a:extLst>
          </p:cNvPr>
          <p:cNvSpPr/>
          <p:nvPr/>
        </p:nvSpPr>
        <p:spPr>
          <a:xfrm>
            <a:off x="10047108" y="5492146"/>
            <a:ext cx="1998881" cy="1238347"/>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32AAAD70-0975-0057-9FCC-45E49E4E681D}"/>
              </a:ext>
            </a:extLst>
          </p:cNvPr>
          <p:cNvCxnSpPr>
            <a:cxnSpLocks/>
          </p:cNvCxnSpPr>
          <p:nvPr/>
        </p:nvCxnSpPr>
        <p:spPr>
          <a:xfrm flipH="1">
            <a:off x="10683787" y="5839604"/>
            <a:ext cx="3173" cy="878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8F46F0-9490-5689-7374-9663C40F2B50}"/>
              </a:ext>
            </a:extLst>
          </p:cNvPr>
          <p:cNvCxnSpPr>
            <a:cxnSpLocks/>
          </p:cNvCxnSpPr>
          <p:nvPr/>
        </p:nvCxnSpPr>
        <p:spPr>
          <a:xfrm>
            <a:off x="10673269" y="5839604"/>
            <a:ext cx="1343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6A0CFD6-7DCD-75F6-1DFF-7F21269EC5D3}"/>
              </a:ext>
            </a:extLst>
          </p:cNvPr>
          <p:cNvSpPr txBox="1"/>
          <p:nvPr/>
        </p:nvSpPr>
        <p:spPr>
          <a:xfrm>
            <a:off x="10739345" y="5544269"/>
            <a:ext cx="11066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Ve – Vertical</a:t>
            </a:r>
          </a:p>
        </p:txBody>
      </p:sp>
      <p:sp>
        <p:nvSpPr>
          <p:cNvPr id="1026" name="TextBox 1025">
            <a:extLst>
              <a:ext uri="{FF2B5EF4-FFF2-40B4-BE49-F238E27FC236}">
                <a16:creationId xmlns:a16="http://schemas.microsoft.com/office/drawing/2014/main" id="{767FBE45-6ADD-C8F2-7EF0-173C086942D3}"/>
              </a:ext>
            </a:extLst>
          </p:cNvPr>
          <p:cNvSpPr txBox="1"/>
          <p:nvPr/>
        </p:nvSpPr>
        <p:spPr>
          <a:xfrm>
            <a:off x="10798641" y="6382256"/>
            <a:ext cx="11066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Ho - Horizontal</a:t>
            </a:r>
          </a:p>
        </p:txBody>
      </p:sp>
      <p:pic>
        <p:nvPicPr>
          <p:cNvPr id="2" name="Graphic 3">
            <a:extLst>
              <a:ext uri="{FF2B5EF4-FFF2-40B4-BE49-F238E27FC236}">
                <a16:creationId xmlns:a16="http://schemas.microsoft.com/office/drawing/2014/main" id="{8949F5C3-8A5F-5528-9EC5-8AA6207FBF59}"/>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5005" t="34762" r="51761" b="31592"/>
          <a:stretch/>
        </p:blipFill>
        <p:spPr bwMode="auto">
          <a:xfrm>
            <a:off x="11353828" y="46806"/>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55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leep with solid fill">
            <a:extLst>
              <a:ext uri="{FF2B5EF4-FFF2-40B4-BE49-F238E27FC236}">
                <a16:creationId xmlns:a16="http://schemas.microsoft.com/office/drawing/2014/main" id="{D5258EDB-56FF-A7B4-C0C6-5C658C33974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290227" y="1843227"/>
            <a:ext cx="633829" cy="633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73" y="1142034"/>
            <a:ext cx="709683" cy="70968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E2B79B34-5634-B737-6F06-17CEF9EFDD63}"/>
              </a:ext>
            </a:extLst>
          </p:cNvPr>
          <p:cNvPicPr>
            <a:picLocks noChangeAspect="1"/>
          </p:cNvPicPr>
          <p:nvPr/>
        </p:nvPicPr>
        <p:blipFill>
          <a:blip r:embed="rId6"/>
          <a:stretch>
            <a:fillRect/>
          </a:stretch>
        </p:blipFill>
        <p:spPr>
          <a:xfrm>
            <a:off x="2541995" y="1291940"/>
            <a:ext cx="508632" cy="408555"/>
          </a:xfrm>
          <a:prstGeom prst="rect">
            <a:avLst/>
          </a:prstGeom>
        </p:spPr>
      </p:pic>
      <p:pic>
        <p:nvPicPr>
          <p:cNvPr id="1032" name="Picture 1031">
            <a:extLst>
              <a:ext uri="{FF2B5EF4-FFF2-40B4-BE49-F238E27FC236}">
                <a16:creationId xmlns:a16="http://schemas.microsoft.com/office/drawing/2014/main" id="{45323EE1-ACA6-5BD7-D989-6AF7DCD7B897}"/>
              </a:ext>
            </a:extLst>
          </p:cNvPr>
          <p:cNvPicPr>
            <a:picLocks noChangeAspect="1"/>
          </p:cNvPicPr>
          <p:nvPr/>
        </p:nvPicPr>
        <p:blipFill>
          <a:blip r:embed="rId7"/>
          <a:stretch>
            <a:fillRect/>
          </a:stretch>
        </p:blipFill>
        <p:spPr>
          <a:xfrm>
            <a:off x="202550" y="3805936"/>
            <a:ext cx="747609" cy="804184"/>
          </a:xfrm>
          <a:prstGeom prst="rect">
            <a:avLst/>
          </a:prstGeom>
        </p:spPr>
      </p:pic>
      <p:sp>
        <p:nvSpPr>
          <p:cNvPr id="1033" name="TextBox 1032">
            <a:extLst>
              <a:ext uri="{FF2B5EF4-FFF2-40B4-BE49-F238E27FC236}">
                <a16:creationId xmlns:a16="http://schemas.microsoft.com/office/drawing/2014/main" id="{3055B0B3-7201-7DE1-D9E9-530AD1513619}"/>
              </a:ext>
            </a:extLst>
          </p:cNvPr>
          <p:cNvSpPr txBox="1"/>
          <p:nvPr/>
        </p:nvSpPr>
        <p:spPr>
          <a:xfrm>
            <a:off x="1138630" y="1187765"/>
            <a:ext cx="103746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Protected Corridor or Lobby</a:t>
            </a:r>
          </a:p>
        </p:txBody>
      </p:sp>
      <p:pic>
        <p:nvPicPr>
          <p:cNvPr id="1037" name="Picture 4" descr="Run with solid fill">
            <a:extLst>
              <a:ext uri="{FF2B5EF4-FFF2-40B4-BE49-F238E27FC236}">
                <a16:creationId xmlns:a16="http://schemas.microsoft.com/office/drawing/2014/main" id="{ED9B7493-529B-4663-BE50-999ECF557437}"/>
              </a:ext>
            </a:extLst>
          </p:cNvPr>
          <p:cNvPicPr>
            <a:picLocks noChangeAspect="1" noChangeArrowheads="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bwMode="auto">
          <a:xfrm>
            <a:off x="190227" y="3042783"/>
            <a:ext cx="672861" cy="6728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 descr="Firefighter male outline">
            <a:extLst>
              <a:ext uri="{FF2B5EF4-FFF2-40B4-BE49-F238E27FC236}">
                <a16:creationId xmlns:a16="http://schemas.microsoft.com/office/drawing/2014/main" id="{097411CB-1835-48D3-0726-AA940139A0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62173" y="4677268"/>
            <a:ext cx="709683" cy="709683"/>
          </a:xfrm>
          <a:prstGeom prst="rect">
            <a:avLst/>
          </a:prstGeom>
        </p:spPr>
      </p:pic>
      <p:pic>
        <p:nvPicPr>
          <p:cNvPr id="37" name="Picture 4" descr="Crawl with solid fill">
            <a:extLst>
              <a:ext uri="{FF2B5EF4-FFF2-40B4-BE49-F238E27FC236}">
                <a16:creationId xmlns:a16="http://schemas.microsoft.com/office/drawing/2014/main" id="{1C399ECF-9412-6EC0-7D5F-1319E49FA27F}"/>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bwMode="auto">
          <a:xfrm>
            <a:off x="232783" y="2411911"/>
            <a:ext cx="672861" cy="67286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FB46256-C00A-DBA1-C5E8-49DDB3D0CDE2}"/>
              </a:ext>
            </a:extLst>
          </p:cNvPr>
          <p:cNvSpPr txBox="1"/>
          <p:nvPr/>
        </p:nvSpPr>
        <p:spPr>
          <a:xfrm>
            <a:off x="1138631" y="1904723"/>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Sleeping, Clinical</a:t>
            </a:r>
          </a:p>
        </p:txBody>
      </p:sp>
      <p:sp>
        <p:nvSpPr>
          <p:cNvPr id="46" name="TextBox 45">
            <a:extLst>
              <a:ext uri="{FF2B5EF4-FFF2-40B4-BE49-F238E27FC236}">
                <a16:creationId xmlns:a16="http://schemas.microsoft.com/office/drawing/2014/main" id="{6615E720-11D5-A79D-8F89-C66D0E607443}"/>
              </a:ext>
            </a:extLst>
          </p:cNvPr>
          <p:cNvSpPr txBox="1"/>
          <p:nvPr/>
        </p:nvSpPr>
        <p:spPr>
          <a:xfrm>
            <a:off x="571072" y="598939"/>
            <a:ext cx="1272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Space Type</a:t>
            </a:r>
          </a:p>
        </p:txBody>
      </p:sp>
      <p:sp>
        <p:nvSpPr>
          <p:cNvPr id="48" name="TextBox 47">
            <a:extLst>
              <a:ext uri="{FF2B5EF4-FFF2-40B4-BE49-F238E27FC236}">
                <a16:creationId xmlns:a16="http://schemas.microsoft.com/office/drawing/2014/main" id="{8D701F2D-9446-34AF-95C1-DED02F9F6880}"/>
              </a:ext>
            </a:extLst>
          </p:cNvPr>
          <p:cNvSpPr txBox="1"/>
          <p:nvPr/>
        </p:nvSpPr>
        <p:spPr>
          <a:xfrm>
            <a:off x="2645994" y="607907"/>
            <a:ext cx="7499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49" name="TextBox 48">
            <a:extLst>
              <a:ext uri="{FF2B5EF4-FFF2-40B4-BE49-F238E27FC236}">
                <a16:creationId xmlns:a16="http://schemas.microsoft.com/office/drawing/2014/main" id="{164F74A0-2682-822C-8DF0-439C6FF65667}"/>
              </a:ext>
            </a:extLst>
          </p:cNvPr>
          <p:cNvSpPr txBox="1"/>
          <p:nvPr/>
        </p:nvSpPr>
        <p:spPr>
          <a:xfrm>
            <a:off x="1138630" y="2576274"/>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Phased Evacuation</a:t>
            </a:r>
          </a:p>
        </p:txBody>
      </p:sp>
      <p:sp>
        <p:nvSpPr>
          <p:cNvPr id="50" name="TextBox 49">
            <a:extLst>
              <a:ext uri="{FF2B5EF4-FFF2-40B4-BE49-F238E27FC236}">
                <a16:creationId xmlns:a16="http://schemas.microsoft.com/office/drawing/2014/main" id="{8AA3231D-8010-1A9B-5D74-9827613B3691}"/>
              </a:ext>
            </a:extLst>
          </p:cNvPr>
          <p:cNvSpPr txBox="1"/>
          <p:nvPr/>
        </p:nvSpPr>
        <p:spPr>
          <a:xfrm>
            <a:off x="1138630" y="326056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Simultaneous Evacuation</a:t>
            </a:r>
          </a:p>
        </p:txBody>
      </p:sp>
      <p:sp>
        <p:nvSpPr>
          <p:cNvPr id="51" name="TextBox 50">
            <a:extLst>
              <a:ext uri="{FF2B5EF4-FFF2-40B4-BE49-F238E27FC236}">
                <a16:creationId xmlns:a16="http://schemas.microsoft.com/office/drawing/2014/main" id="{61AFB934-DC11-5010-9CCA-9F2D129A10D7}"/>
              </a:ext>
            </a:extLst>
          </p:cNvPr>
          <p:cNvSpPr txBox="1"/>
          <p:nvPr/>
        </p:nvSpPr>
        <p:spPr>
          <a:xfrm>
            <a:off x="1139844" y="405774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Critical supplies</a:t>
            </a:r>
          </a:p>
        </p:txBody>
      </p:sp>
      <p:sp>
        <p:nvSpPr>
          <p:cNvPr id="56" name="TextBox 55">
            <a:extLst>
              <a:ext uri="{FF2B5EF4-FFF2-40B4-BE49-F238E27FC236}">
                <a16:creationId xmlns:a16="http://schemas.microsoft.com/office/drawing/2014/main" id="{B85DC652-6744-3521-909F-7ACCBDB1076C}"/>
              </a:ext>
            </a:extLst>
          </p:cNvPr>
          <p:cNvSpPr txBox="1"/>
          <p:nvPr/>
        </p:nvSpPr>
        <p:spPr>
          <a:xfrm>
            <a:off x="1122610" y="4927415"/>
            <a:ext cx="103746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Fire Fighting</a:t>
            </a:r>
          </a:p>
        </p:txBody>
      </p:sp>
      <p:pic>
        <p:nvPicPr>
          <p:cNvPr id="1029" name="Picture 1028">
            <a:extLst>
              <a:ext uri="{FF2B5EF4-FFF2-40B4-BE49-F238E27FC236}">
                <a16:creationId xmlns:a16="http://schemas.microsoft.com/office/drawing/2014/main" id="{3BF40DC4-D33F-AB05-9E77-BE78DEAF343E}"/>
              </a:ext>
            </a:extLst>
          </p:cNvPr>
          <p:cNvPicPr>
            <a:picLocks noChangeAspect="1"/>
          </p:cNvPicPr>
          <p:nvPr/>
        </p:nvPicPr>
        <p:blipFill>
          <a:blip r:embed="rId14"/>
          <a:stretch>
            <a:fillRect/>
          </a:stretch>
        </p:blipFill>
        <p:spPr>
          <a:xfrm>
            <a:off x="3125731" y="1199909"/>
            <a:ext cx="569024" cy="600164"/>
          </a:xfrm>
          <a:prstGeom prst="rect">
            <a:avLst/>
          </a:prstGeom>
        </p:spPr>
      </p:pic>
      <p:pic>
        <p:nvPicPr>
          <p:cNvPr id="1041" name="Picture 1040">
            <a:extLst>
              <a:ext uri="{FF2B5EF4-FFF2-40B4-BE49-F238E27FC236}">
                <a16:creationId xmlns:a16="http://schemas.microsoft.com/office/drawing/2014/main" id="{C26F3671-7A23-0E3E-BDAC-8D4C96E0819D}"/>
              </a:ext>
            </a:extLst>
          </p:cNvPr>
          <p:cNvPicPr>
            <a:picLocks noChangeAspect="1"/>
          </p:cNvPicPr>
          <p:nvPr/>
        </p:nvPicPr>
        <p:blipFill>
          <a:blip r:embed="rId6"/>
          <a:stretch>
            <a:fillRect/>
          </a:stretch>
        </p:blipFill>
        <p:spPr>
          <a:xfrm>
            <a:off x="2541995" y="1935258"/>
            <a:ext cx="508632" cy="408555"/>
          </a:xfrm>
          <a:prstGeom prst="rect">
            <a:avLst/>
          </a:prstGeom>
        </p:spPr>
      </p:pic>
      <p:pic>
        <p:nvPicPr>
          <p:cNvPr id="1042" name="Picture 1041">
            <a:extLst>
              <a:ext uri="{FF2B5EF4-FFF2-40B4-BE49-F238E27FC236}">
                <a16:creationId xmlns:a16="http://schemas.microsoft.com/office/drawing/2014/main" id="{A37CA2BE-329D-7944-D060-FC8055297015}"/>
              </a:ext>
            </a:extLst>
          </p:cNvPr>
          <p:cNvPicPr>
            <a:picLocks noChangeAspect="1"/>
          </p:cNvPicPr>
          <p:nvPr/>
        </p:nvPicPr>
        <p:blipFill>
          <a:blip r:embed="rId14"/>
          <a:stretch>
            <a:fillRect/>
          </a:stretch>
        </p:blipFill>
        <p:spPr>
          <a:xfrm>
            <a:off x="3125731" y="1843227"/>
            <a:ext cx="569024" cy="600164"/>
          </a:xfrm>
          <a:prstGeom prst="rect">
            <a:avLst/>
          </a:prstGeom>
        </p:spPr>
      </p:pic>
      <p:pic>
        <p:nvPicPr>
          <p:cNvPr id="1044" name="Picture 1043">
            <a:extLst>
              <a:ext uri="{FF2B5EF4-FFF2-40B4-BE49-F238E27FC236}">
                <a16:creationId xmlns:a16="http://schemas.microsoft.com/office/drawing/2014/main" id="{1FB74E53-1D36-A3E5-ECFF-BEB666FBBD1E}"/>
              </a:ext>
            </a:extLst>
          </p:cNvPr>
          <p:cNvPicPr>
            <a:picLocks noChangeAspect="1"/>
          </p:cNvPicPr>
          <p:nvPr/>
        </p:nvPicPr>
        <p:blipFill>
          <a:blip r:embed="rId6"/>
          <a:stretch>
            <a:fillRect/>
          </a:stretch>
        </p:blipFill>
        <p:spPr>
          <a:xfrm>
            <a:off x="2519675" y="2573302"/>
            <a:ext cx="508632" cy="408555"/>
          </a:xfrm>
          <a:prstGeom prst="rect">
            <a:avLst/>
          </a:prstGeom>
        </p:spPr>
      </p:pic>
      <p:pic>
        <p:nvPicPr>
          <p:cNvPr id="1045" name="Picture 1044">
            <a:extLst>
              <a:ext uri="{FF2B5EF4-FFF2-40B4-BE49-F238E27FC236}">
                <a16:creationId xmlns:a16="http://schemas.microsoft.com/office/drawing/2014/main" id="{E9FD16DA-0DEB-6240-CB88-1B37C9C54FCA}"/>
              </a:ext>
            </a:extLst>
          </p:cNvPr>
          <p:cNvPicPr>
            <a:picLocks noChangeAspect="1"/>
          </p:cNvPicPr>
          <p:nvPr/>
        </p:nvPicPr>
        <p:blipFill>
          <a:blip r:embed="rId14"/>
          <a:stretch>
            <a:fillRect/>
          </a:stretch>
        </p:blipFill>
        <p:spPr>
          <a:xfrm>
            <a:off x="3103411" y="2481271"/>
            <a:ext cx="569024" cy="600164"/>
          </a:xfrm>
          <a:prstGeom prst="rect">
            <a:avLst/>
          </a:prstGeom>
        </p:spPr>
      </p:pic>
      <p:pic>
        <p:nvPicPr>
          <p:cNvPr id="1047" name="Picture 1046">
            <a:extLst>
              <a:ext uri="{FF2B5EF4-FFF2-40B4-BE49-F238E27FC236}">
                <a16:creationId xmlns:a16="http://schemas.microsoft.com/office/drawing/2014/main" id="{1B732D61-7AF8-B889-775C-F3FB6CCB43BA}"/>
              </a:ext>
            </a:extLst>
          </p:cNvPr>
          <p:cNvPicPr>
            <a:picLocks noChangeAspect="1"/>
          </p:cNvPicPr>
          <p:nvPr/>
        </p:nvPicPr>
        <p:blipFill>
          <a:blip r:embed="rId14"/>
          <a:stretch>
            <a:fillRect/>
          </a:stretch>
        </p:blipFill>
        <p:spPr>
          <a:xfrm>
            <a:off x="2446156" y="3148458"/>
            <a:ext cx="569024" cy="600164"/>
          </a:xfrm>
          <a:prstGeom prst="rect">
            <a:avLst/>
          </a:prstGeom>
        </p:spPr>
      </p:pic>
      <p:pic>
        <p:nvPicPr>
          <p:cNvPr id="1048" name="Picture 1047">
            <a:extLst>
              <a:ext uri="{FF2B5EF4-FFF2-40B4-BE49-F238E27FC236}">
                <a16:creationId xmlns:a16="http://schemas.microsoft.com/office/drawing/2014/main" id="{8AB34F02-87E8-CFA5-ACC3-B6061551D729}"/>
              </a:ext>
            </a:extLst>
          </p:cNvPr>
          <p:cNvPicPr>
            <a:picLocks noChangeAspect="1"/>
          </p:cNvPicPr>
          <p:nvPr/>
        </p:nvPicPr>
        <p:blipFill>
          <a:blip r:embed="rId14"/>
          <a:stretch>
            <a:fillRect/>
          </a:stretch>
        </p:blipFill>
        <p:spPr>
          <a:xfrm>
            <a:off x="2423292" y="3934308"/>
            <a:ext cx="569024" cy="600164"/>
          </a:xfrm>
          <a:prstGeom prst="rect">
            <a:avLst/>
          </a:prstGeom>
        </p:spPr>
      </p:pic>
      <p:pic>
        <p:nvPicPr>
          <p:cNvPr id="1049" name="Picture 1048">
            <a:extLst>
              <a:ext uri="{FF2B5EF4-FFF2-40B4-BE49-F238E27FC236}">
                <a16:creationId xmlns:a16="http://schemas.microsoft.com/office/drawing/2014/main" id="{CAF7B826-4D06-2082-BA30-B5CB16DC455A}"/>
              </a:ext>
            </a:extLst>
          </p:cNvPr>
          <p:cNvPicPr>
            <a:picLocks noChangeAspect="1"/>
          </p:cNvPicPr>
          <p:nvPr/>
        </p:nvPicPr>
        <p:blipFill>
          <a:blip r:embed="rId6"/>
          <a:stretch>
            <a:fillRect/>
          </a:stretch>
        </p:blipFill>
        <p:spPr>
          <a:xfrm>
            <a:off x="2450691" y="4737154"/>
            <a:ext cx="508632" cy="408555"/>
          </a:xfrm>
          <a:prstGeom prst="rect">
            <a:avLst/>
          </a:prstGeom>
        </p:spPr>
      </p:pic>
      <p:pic>
        <p:nvPicPr>
          <p:cNvPr id="1050" name="Picture 1049">
            <a:extLst>
              <a:ext uri="{FF2B5EF4-FFF2-40B4-BE49-F238E27FC236}">
                <a16:creationId xmlns:a16="http://schemas.microsoft.com/office/drawing/2014/main" id="{66A79166-533E-E5D1-AB70-A910722AAB32}"/>
              </a:ext>
            </a:extLst>
          </p:cNvPr>
          <p:cNvPicPr>
            <a:picLocks noChangeAspect="1"/>
          </p:cNvPicPr>
          <p:nvPr/>
        </p:nvPicPr>
        <p:blipFill>
          <a:blip r:embed="rId14"/>
          <a:stretch>
            <a:fillRect/>
          </a:stretch>
        </p:blipFill>
        <p:spPr>
          <a:xfrm>
            <a:off x="3034427" y="4714568"/>
            <a:ext cx="569024" cy="600164"/>
          </a:xfrm>
          <a:prstGeom prst="rect">
            <a:avLst/>
          </a:prstGeom>
        </p:spPr>
      </p:pic>
      <p:cxnSp>
        <p:nvCxnSpPr>
          <p:cNvPr id="1052" name="Straight Connector 1051">
            <a:extLst>
              <a:ext uri="{FF2B5EF4-FFF2-40B4-BE49-F238E27FC236}">
                <a16:creationId xmlns:a16="http://schemas.microsoft.com/office/drawing/2014/main" id="{EC8BDC46-0740-C5AC-06C9-0E4DBA09181A}"/>
              </a:ext>
            </a:extLst>
          </p:cNvPr>
          <p:cNvCxnSpPr>
            <a:cxnSpLocks/>
          </p:cNvCxnSpPr>
          <p:nvPr/>
        </p:nvCxnSpPr>
        <p:spPr>
          <a:xfrm flipV="1">
            <a:off x="2230817" y="904297"/>
            <a:ext cx="15643" cy="4456125"/>
          </a:xfrm>
          <a:prstGeom prst="line">
            <a:avLst/>
          </a:prstGeom>
        </p:spPr>
        <p:style>
          <a:lnRef idx="1">
            <a:schemeClr val="dk1"/>
          </a:lnRef>
          <a:fillRef idx="0">
            <a:schemeClr val="dk1"/>
          </a:fillRef>
          <a:effectRef idx="0">
            <a:schemeClr val="dk1"/>
          </a:effectRef>
          <a:fontRef idx="minor">
            <a:schemeClr val="tx1"/>
          </a:fontRef>
        </p:style>
      </p:cxnSp>
      <p:cxnSp>
        <p:nvCxnSpPr>
          <p:cNvPr id="1053" name="Straight Connector 1052">
            <a:extLst>
              <a:ext uri="{FF2B5EF4-FFF2-40B4-BE49-F238E27FC236}">
                <a16:creationId xmlns:a16="http://schemas.microsoft.com/office/drawing/2014/main" id="{1558AB0B-E678-D7A4-24F3-05668A700595}"/>
              </a:ext>
            </a:extLst>
          </p:cNvPr>
          <p:cNvCxnSpPr>
            <a:cxnSpLocks/>
          </p:cNvCxnSpPr>
          <p:nvPr/>
        </p:nvCxnSpPr>
        <p:spPr>
          <a:xfrm flipV="1">
            <a:off x="3910703" y="901874"/>
            <a:ext cx="3247" cy="4469500"/>
          </a:xfrm>
          <a:prstGeom prst="line">
            <a:avLst/>
          </a:prstGeom>
        </p:spPr>
        <p:style>
          <a:lnRef idx="1">
            <a:schemeClr val="dk1"/>
          </a:lnRef>
          <a:fillRef idx="0">
            <a:schemeClr val="dk1"/>
          </a:fillRef>
          <a:effectRef idx="0">
            <a:schemeClr val="dk1"/>
          </a:effectRef>
          <a:fontRef idx="minor">
            <a:schemeClr val="tx1"/>
          </a:fontRef>
        </p:style>
      </p:cxnSp>
      <p:sp>
        <p:nvSpPr>
          <p:cNvPr id="1059" name="TextBox 1058">
            <a:extLst>
              <a:ext uri="{FF2B5EF4-FFF2-40B4-BE49-F238E27FC236}">
                <a16:creationId xmlns:a16="http://schemas.microsoft.com/office/drawing/2014/main" id="{024E3B0F-A2B2-3794-6800-F3A59079AC7C}"/>
              </a:ext>
            </a:extLst>
          </p:cNvPr>
          <p:cNvSpPr txBox="1"/>
          <p:nvPr/>
        </p:nvSpPr>
        <p:spPr>
          <a:xfrm>
            <a:off x="4249795" y="598755"/>
            <a:ext cx="7499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cxnSp>
        <p:nvCxnSpPr>
          <p:cNvPr id="1060" name="Straight Connector 1059">
            <a:extLst>
              <a:ext uri="{FF2B5EF4-FFF2-40B4-BE49-F238E27FC236}">
                <a16:creationId xmlns:a16="http://schemas.microsoft.com/office/drawing/2014/main" id="{8A1CD170-2766-F10B-DDED-DA53671254CC}"/>
              </a:ext>
            </a:extLst>
          </p:cNvPr>
          <p:cNvCxnSpPr>
            <a:cxnSpLocks/>
          </p:cNvCxnSpPr>
          <p:nvPr/>
        </p:nvCxnSpPr>
        <p:spPr>
          <a:xfrm flipV="1">
            <a:off x="5136790" y="922194"/>
            <a:ext cx="17537" cy="4449803"/>
          </a:xfrm>
          <a:prstGeom prst="line">
            <a:avLst/>
          </a:prstGeom>
        </p:spPr>
        <p:style>
          <a:lnRef idx="1">
            <a:schemeClr val="dk1"/>
          </a:lnRef>
          <a:fillRef idx="0">
            <a:schemeClr val="dk1"/>
          </a:fillRef>
          <a:effectRef idx="0">
            <a:schemeClr val="dk1"/>
          </a:effectRef>
          <a:fontRef idx="minor">
            <a:schemeClr val="tx1"/>
          </a:fontRef>
        </p:style>
      </p:cxnSp>
      <p:sp>
        <p:nvSpPr>
          <p:cNvPr id="1061" name="TextBox 1060">
            <a:extLst>
              <a:ext uri="{FF2B5EF4-FFF2-40B4-BE49-F238E27FC236}">
                <a16:creationId xmlns:a16="http://schemas.microsoft.com/office/drawing/2014/main" id="{4E9B7A37-16B1-EE2E-798C-DE489B95B002}"/>
              </a:ext>
            </a:extLst>
          </p:cNvPr>
          <p:cNvSpPr txBox="1"/>
          <p:nvPr/>
        </p:nvSpPr>
        <p:spPr>
          <a:xfrm>
            <a:off x="5650904" y="595029"/>
            <a:ext cx="1272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Operation</a:t>
            </a:r>
          </a:p>
        </p:txBody>
      </p:sp>
      <p:cxnSp>
        <p:nvCxnSpPr>
          <p:cNvPr id="1069" name="Straight Connector 1068">
            <a:extLst>
              <a:ext uri="{FF2B5EF4-FFF2-40B4-BE49-F238E27FC236}">
                <a16:creationId xmlns:a16="http://schemas.microsoft.com/office/drawing/2014/main" id="{651C8DC3-A7D6-0F1C-1D40-38511B574DDF}"/>
              </a:ext>
            </a:extLst>
          </p:cNvPr>
          <p:cNvCxnSpPr>
            <a:cxnSpLocks/>
          </p:cNvCxnSpPr>
          <p:nvPr/>
        </p:nvCxnSpPr>
        <p:spPr>
          <a:xfrm flipH="1" flipV="1">
            <a:off x="153901" y="5348847"/>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1089" name="TextBox 1088">
            <a:extLst>
              <a:ext uri="{FF2B5EF4-FFF2-40B4-BE49-F238E27FC236}">
                <a16:creationId xmlns:a16="http://schemas.microsoft.com/office/drawing/2014/main" id="{62975705-4F7A-8962-5F7F-DA6BBE9E17C7}"/>
              </a:ext>
            </a:extLst>
          </p:cNvPr>
          <p:cNvSpPr txBox="1"/>
          <p:nvPr/>
        </p:nvSpPr>
        <p:spPr>
          <a:xfrm>
            <a:off x="3998804" y="126960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090" name="TextBox 1089">
            <a:extLst>
              <a:ext uri="{FF2B5EF4-FFF2-40B4-BE49-F238E27FC236}">
                <a16:creationId xmlns:a16="http://schemas.microsoft.com/office/drawing/2014/main" id="{23CED042-591B-B072-AB24-D0691E874A70}"/>
              </a:ext>
            </a:extLst>
          </p:cNvPr>
          <p:cNvSpPr txBox="1"/>
          <p:nvPr/>
        </p:nvSpPr>
        <p:spPr>
          <a:xfrm>
            <a:off x="5358998" y="1184969"/>
            <a:ext cx="171600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Automatic activated to closed position by fire alarm activation</a:t>
            </a:r>
          </a:p>
        </p:txBody>
      </p:sp>
      <p:sp>
        <p:nvSpPr>
          <p:cNvPr id="1091" name="TextBox 1090">
            <a:extLst>
              <a:ext uri="{FF2B5EF4-FFF2-40B4-BE49-F238E27FC236}">
                <a16:creationId xmlns:a16="http://schemas.microsoft.com/office/drawing/2014/main" id="{8AFD7795-574E-45DC-C7D9-161947342EA1}"/>
              </a:ext>
            </a:extLst>
          </p:cNvPr>
          <p:cNvSpPr txBox="1"/>
          <p:nvPr/>
        </p:nvSpPr>
        <p:spPr>
          <a:xfrm>
            <a:off x="3991725" y="2534515"/>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092" name="TextBox 1091">
            <a:extLst>
              <a:ext uri="{FF2B5EF4-FFF2-40B4-BE49-F238E27FC236}">
                <a16:creationId xmlns:a16="http://schemas.microsoft.com/office/drawing/2014/main" id="{8FE0381C-CE53-E7A4-5BE7-C59C796DAB22}"/>
              </a:ext>
            </a:extLst>
          </p:cNvPr>
          <p:cNvSpPr txBox="1"/>
          <p:nvPr/>
        </p:nvSpPr>
        <p:spPr>
          <a:xfrm>
            <a:off x="3991724" y="3263013"/>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093" name="TextBox 1092">
            <a:extLst>
              <a:ext uri="{FF2B5EF4-FFF2-40B4-BE49-F238E27FC236}">
                <a16:creationId xmlns:a16="http://schemas.microsoft.com/office/drawing/2014/main" id="{6AAAC0FE-63E8-1199-3A71-29E6E7F3ECF8}"/>
              </a:ext>
            </a:extLst>
          </p:cNvPr>
          <p:cNvSpPr txBox="1"/>
          <p:nvPr/>
        </p:nvSpPr>
        <p:spPr>
          <a:xfrm>
            <a:off x="4014467" y="3987371"/>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094" name="TextBox 1093">
            <a:extLst>
              <a:ext uri="{FF2B5EF4-FFF2-40B4-BE49-F238E27FC236}">
                <a16:creationId xmlns:a16="http://schemas.microsoft.com/office/drawing/2014/main" id="{D7B9D454-3A66-5D32-4535-9DDD3CEBA9ED}"/>
              </a:ext>
            </a:extLst>
          </p:cNvPr>
          <p:cNvSpPr txBox="1"/>
          <p:nvPr/>
        </p:nvSpPr>
        <p:spPr>
          <a:xfrm>
            <a:off x="4014467" y="470538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100" name="TextBox 1099">
            <a:extLst>
              <a:ext uri="{FF2B5EF4-FFF2-40B4-BE49-F238E27FC236}">
                <a16:creationId xmlns:a16="http://schemas.microsoft.com/office/drawing/2014/main" id="{FF7EF970-CA27-3F8F-9C93-D33089AA7A8F}"/>
              </a:ext>
            </a:extLst>
          </p:cNvPr>
          <p:cNvSpPr txBox="1"/>
          <p:nvPr/>
        </p:nvSpPr>
        <p:spPr>
          <a:xfrm>
            <a:off x="3994826" y="1910307"/>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30-120 minutes</a:t>
            </a:r>
          </a:p>
        </p:txBody>
      </p:sp>
      <p:sp>
        <p:nvSpPr>
          <p:cNvPr id="1101" name="TextBox 1100">
            <a:extLst>
              <a:ext uri="{FF2B5EF4-FFF2-40B4-BE49-F238E27FC236}">
                <a16:creationId xmlns:a16="http://schemas.microsoft.com/office/drawing/2014/main" id="{3A71F344-91DF-678D-0459-61B5D95F3D0E}"/>
              </a:ext>
            </a:extLst>
          </p:cNvPr>
          <p:cNvSpPr txBox="1"/>
          <p:nvPr/>
        </p:nvSpPr>
        <p:spPr>
          <a:xfrm>
            <a:off x="5345170" y="1839453"/>
            <a:ext cx="171600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Automatic activated to closed position by fire alarm activation</a:t>
            </a:r>
          </a:p>
        </p:txBody>
      </p:sp>
      <p:sp>
        <p:nvSpPr>
          <p:cNvPr id="1102" name="TextBox 1101">
            <a:extLst>
              <a:ext uri="{FF2B5EF4-FFF2-40B4-BE49-F238E27FC236}">
                <a16:creationId xmlns:a16="http://schemas.microsoft.com/office/drawing/2014/main" id="{F950B2CC-6B02-E91C-17CC-BE05A7120EF7}"/>
              </a:ext>
            </a:extLst>
          </p:cNvPr>
          <p:cNvSpPr txBox="1"/>
          <p:nvPr/>
        </p:nvSpPr>
        <p:spPr>
          <a:xfrm>
            <a:off x="5428942" y="3313448"/>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Activated by fusible link at 72oc to closed position</a:t>
            </a:r>
          </a:p>
        </p:txBody>
      </p:sp>
      <p:sp>
        <p:nvSpPr>
          <p:cNvPr id="1103" name="TextBox 1102">
            <a:extLst>
              <a:ext uri="{FF2B5EF4-FFF2-40B4-BE49-F238E27FC236}">
                <a16:creationId xmlns:a16="http://schemas.microsoft.com/office/drawing/2014/main" id="{E497B387-CA38-FCA8-ADD3-5BEB3586EFB0}"/>
              </a:ext>
            </a:extLst>
          </p:cNvPr>
          <p:cNvSpPr txBox="1"/>
          <p:nvPr/>
        </p:nvSpPr>
        <p:spPr>
          <a:xfrm>
            <a:off x="5358998" y="2534515"/>
            <a:ext cx="171600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Automatic activated to closed position by fire alarm activation</a:t>
            </a:r>
          </a:p>
        </p:txBody>
      </p:sp>
      <p:sp>
        <p:nvSpPr>
          <p:cNvPr id="1104" name="TextBox 1103">
            <a:extLst>
              <a:ext uri="{FF2B5EF4-FFF2-40B4-BE49-F238E27FC236}">
                <a16:creationId xmlns:a16="http://schemas.microsoft.com/office/drawing/2014/main" id="{651EE659-77EE-E003-5ABA-7990E0BC0F4D}"/>
              </a:ext>
            </a:extLst>
          </p:cNvPr>
          <p:cNvSpPr txBox="1"/>
          <p:nvPr/>
        </p:nvSpPr>
        <p:spPr>
          <a:xfrm>
            <a:off x="5359618" y="4737154"/>
            <a:ext cx="171600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Automatic activated to closed position by fire alarm activation</a:t>
            </a:r>
          </a:p>
        </p:txBody>
      </p:sp>
      <p:sp>
        <p:nvSpPr>
          <p:cNvPr id="1105" name="TextBox 1104">
            <a:extLst>
              <a:ext uri="{FF2B5EF4-FFF2-40B4-BE49-F238E27FC236}">
                <a16:creationId xmlns:a16="http://schemas.microsoft.com/office/drawing/2014/main" id="{574B0382-35A6-EEEE-105A-D90E846D6DB3}"/>
              </a:ext>
            </a:extLst>
          </p:cNvPr>
          <p:cNvSpPr txBox="1"/>
          <p:nvPr/>
        </p:nvSpPr>
        <p:spPr>
          <a:xfrm>
            <a:off x="5391468" y="4029434"/>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Activated by fusible link at 72oc to closed position</a:t>
            </a:r>
          </a:p>
        </p:txBody>
      </p:sp>
      <p:cxnSp>
        <p:nvCxnSpPr>
          <p:cNvPr id="1106" name="Straight Connector 1105">
            <a:extLst>
              <a:ext uri="{FF2B5EF4-FFF2-40B4-BE49-F238E27FC236}">
                <a16:creationId xmlns:a16="http://schemas.microsoft.com/office/drawing/2014/main" id="{12242D45-BC2D-8FF3-0D9E-751C4FA195E7}"/>
              </a:ext>
            </a:extLst>
          </p:cNvPr>
          <p:cNvCxnSpPr>
            <a:cxnSpLocks/>
          </p:cNvCxnSpPr>
          <p:nvPr/>
        </p:nvCxnSpPr>
        <p:spPr>
          <a:xfrm flipH="1" flipV="1">
            <a:off x="7181414" y="877225"/>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115" name="TextBox 1114">
            <a:extLst>
              <a:ext uri="{FF2B5EF4-FFF2-40B4-BE49-F238E27FC236}">
                <a16:creationId xmlns:a16="http://schemas.microsoft.com/office/drawing/2014/main" id="{A1D2812A-2832-E6CC-8FB6-1F785BE97073}"/>
              </a:ext>
            </a:extLst>
          </p:cNvPr>
          <p:cNvSpPr txBox="1"/>
          <p:nvPr/>
        </p:nvSpPr>
        <p:spPr>
          <a:xfrm>
            <a:off x="7343064" y="599359"/>
            <a:ext cx="2320168" cy="3686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Blade types DP (AD: L)</a:t>
            </a:r>
          </a:p>
        </p:txBody>
      </p:sp>
      <p:pic>
        <p:nvPicPr>
          <p:cNvPr id="1116" name="Picture 1115">
            <a:extLst>
              <a:ext uri="{FF2B5EF4-FFF2-40B4-BE49-F238E27FC236}">
                <a16:creationId xmlns:a16="http://schemas.microsoft.com/office/drawing/2014/main" id="{809AFE04-B736-7642-A317-DC2CC393EEB1}"/>
              </a:ext>
            </a:extLst>
          </p:cNvPr>
          <p:cNvPicPr>
            <a:picLocks noChangeAspect="1"/>
          </p:cNvPicPr>
          <p:nvPr/>
        </p:nvPicPr>
        <p:blipFill>
          <a:blip r:embed="rId15"/>
          <a:stretch>
            <a:fillRect/>
          </a:stretch>
        </p:blipFill>
        <p:spPr>
          <a:xfrm>
            <a:off x="7427135" y="1103720"/>
            <a:ext cx="583440" cy="559381"/>
          </a:xfrm>
          <a:prstGeom prst="rect">
            <a:avLst/>
          </a:prstGeom>
        </p:spPr>
      </p:pic>
      <p:pic>
        <p:nvPicPr>
          <p:cNvPr id="1117" name="Picture 1116">
            <a:extLst>
              <a:ext uri="{FF2B5EF4-FFF2-40B4-BE49-F238E27FC236}">
                <a16:creationId xmlns:a16="http://schemas.microsoft.com/office/drawing/2014/main" id="{7B65616F-48BA-64C5-36A3-7E06845F9723}"/>
              </a:ext>
            </a:extLst>
          </p:cNvPr>
          <p:cNvPicPr>
            <a:picLocks noChangeAspect="1"/>
          </p:cNvPicPr>
          <p:nvPr/>
        </p:nvPicPr>
        <p:blipFill>
          <a:blip r:embed="rId16"/>
          <a:stretch>
            <a:fillRect/>
          </a:stretch>
        </p:blipFill>
        <p:spPr>
          <a:xfrm>
            <a:off x="8230701" y="1127094"/>
            <a:ext cx="633707" cy="543606"/>
          </a:xfrm>
          <a:prstGeom prst="rect">
            <a:avLst/>
          </a:prstGeom>
        </p:spPr>
      </p:pic>
      <p:pic>
        <p:nvPicPr>
          <p:cNvPr id="1118" name="Picture 1117">
            <a:extLst>
              <a:ext uri="{FF2B5EF4-FFF2-40B4-BE49-F238E27FC236}">
                <a16:creationId xmlns:a16="http://schemas.microsoft.com/office/drawing/2014/main" id="{196BEED6-A4FA-E4EA-5F4D-FFAD498C06C2}"/>
              </a:ext>
            </a:extLst>
          </p:cNvPr>
          <p:cNvPicPr>
            <a:picLocks noChangeAspect="1"/>
          </p:cNvPicPr>
          <p:nvPr/>
        </p:nvPicPr>
        <p:blipFill>
          <a:blip r:embed="rId17"/>
          <a:stretch>
            <a:fillRect/>
          </a:stretch>
        </p:blipFill>
        <p:spPr>
          <a:xfrm>
            <a:off x="9011418" y="1098640"/>
            <a:ext cx="614037" cy="584084"/>
          </a:xfrm>
          <a:prstGeom prst="rect">
            <a:avLst/>
          </a:prstGeom>
        </p:spPr>
      </p:pic>
      <p:cxnSp>
        <p:nvCxnSpPr>
          <p:cNvPr id="1119" name="Straight Connector 1118">
            <a:extLst>
              <a:ext uri="{FF2B5EF4-FFF2-40B4-BE49-F238E27FC236}">
                <a16:creationId xmlns:a16="http://schemas.microsoft.com/office/drawing/2014/main" id="{772F6623-B5C8-E171-2C85-19AEFE0835AD}"/>
              </a:ext>
            </a:extLst>
          </p:cNvPr>
          <p:cNvCxnSpPr>
            <a:cxnSpLocks/>
          </p:cNvCxnSpPr>
          <p:nvPr/>
        </p:nvCxnSpPr>
        <p:spPr>
          <a:xfrm flipH="1" flipV="1">
            <a:off x="9742545" y="873709"/>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121" name="TextBox 1120">
            <a:extLst>
              <a:ext uri="{FF2B5EF4-FFF2-40B4-BE49-F238E27FC236}">
                <a16:creationId xmlns:a16="http://schemas.microsoft.com/office/drawing/2014/main" id="{09A2D469-6866-532F-0C34-518D7C61D092}"/>
              </a:ext>
            </a:extLst>
          </p:cNvPr>
          <p:cNvSpPr txBox="1"/>
          <p:nvPr/>
        </p:nvSpPr>
        <p:spPr>
          <a:xfrm>
            <a:off x="9787105" y="599995"/>
            <a:ext cx="23201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Power and Fire Signals</a:t>
            </a:r>
          </a:p>
        </p:txBody>
      </p:sp>
      <p:pic>
        <p:nvPicPr>
          <p:cNvPr id="1122" name="Picture 1121">
            <a:extLst>
              <a:ext uri="{FF2B5EF4-FFF2-40B4-BE49-F238E27FC236}">
                <a16:creationId xmlns:a16="http://schemas.microsoft.com/office/drawing/2014/main" id="{019B8659-0B25-9817-8B6E-211F34F16270}"/>
              </a:ext>
            </a:extLst>
          </p:cNvPr>
          <p:cNvPicPr>
            <a:picLocks noChangeAspect="1"/>
          </p:cNvPicPr>
          <p:nvPr/>
        </p:nvPicPr>
        <p:blipFill>
          <a:blip r:embed="rId15"/>
          <a:stretch>
            <a:fillRect/>
          </a:stretch>
        </p:blipFill>
        <p:spPr>
          <a:xfrm>
            <a:off x="7415181" y="1823781"/>
            <a:ext cx="583440" cy="559381"/>
          </a:xfrm>
          <a:prstGeom prst="rect">
            <a:avLst/>
          </a:prstGeom>
        </p:spPr>
      </p:pic>
      <p:pic>
        <p:nvPicPr>
          <p:cNvPr id="1123" name="Picture 1122">
            <a:extLst>
              <a:ext uri="{FF2B5EF4-FFF2-40B4-BE49-F238E27FC236}">
                <a16:creationId xmlns:a16="http://schemas.microsoft.com/office/drawing/2014/main" id="{AE471B6D-3C6D-358F-A77B-F6390CC5C160}"/>
              </a:ext>
            </a:extLst>
          </p:cNvPr>
          <p:cNvPicPr>
            <a:picLocks noChangeAspect="1"/>
          </p:cNvPicPr>
          <p:nvPr/>
        </p:nvPicPr>
        <p:blipFill>
          <a:blip r:embed="rId16"/>
          <a:stretch>
            <a:fillRect/>
          </a:stretch>
        </p:blipFill>
        <p:spPr>
          <a:xfrm>
            <a:off x="8218747" y="1847155"/>
            <a:ext cx="633707" cy="543606"/>
          </a:xfrm>
          <a:prstGeom prst="rect">
            <a:avLst/>
          </a:prstGeom>
        </p:spPr>
      </p:pic>
      <p:pic>
        <p:nvPicPr>
          <p:cNvPr id="1124" name="Picture 1123">
            <a:extLst>
              <a:ext uri="{FF2B5EF4-FFF2-40B4-BE49-F238E27FC236}">
                <a16:creationId xmlns:a16="http://schemas.microsoft.com/office/drawing/2014/main" id="{9129E66E-7A92-F1D1-4CE5-2B6964F9235A}"/>
              </a:ext>
            </a:extLst>
          </p:cNvPr>
          <p:cNvPicPr>
            <a:picLocks noChangeAspect="1"/>
          </p:cNvPicPr>
          <p:nvPr/>
        </p:nvPicPr>
        <p:blipFill>
          <a:blip r:embed="rId17"/>
          <a:stretch>
            <a:fillRect/>
          </a:stretch>
        </p:blipFill>
        <p:spPr>
          <a:xfrm>
            <a:off x="8999464" y="1818701"/>
            <a:ext cx="614037" cy="584084"/>
          </a:xfrm>
          <a:prstGeom prst="rect">
            <a:avLst/>
          </a:prstGeom>
        </p:spPr>
      </p:pic>
      <p:pic>
        <p:nvPicPr>
          <p:cNvPr id="1125" name="Picture 1124">
            <a:extLst>
              <a:ext uri="{FF2B5EF4-FFF2-40B4-BE49-F238E27FC236}">
                <a16:creationId xmlns:a16="http://schemas.microsoft.com/office/drawing/2014/main" id="{0E705A89-6D2E-7846-5A99-330C2EF64AE4}"/>
              </a:ext>
            </a:extLst>
          </p:cNvPr>
          <p:cNvPicPr>
            <a:picLocks noChangeAspect="1"/>
          </p:cNvPicPr>
          <p:nvPr/>
        </p:nvPicPr>
        <p:blipFill>
          <a:blip r:embed="rId15"/>
          <a:stretch>
            <a:fillRect/>
          </a:stretch>
        </p:blipFill>
        <p:spPr>
          <a:xfrm>
            <a:off x="7396021" y="2541210"/>
            <a:ext cx="583440" cy="559381"/>
          </a:xfrm>
          <a:prstGeom prst="rect">
            <a:avLst/>
          </a:prstGeom>
        </p:spPr>
      </p:pic>
      <p:pic>
        <p:nvPicPr>
          <p:cNvPr id="1126" name="Picture 1125">
            <a:extLst>
              <a:ext uri="{FF2B5EF4-FFF2-40B4-BE49-F238E27FC236}">
                <a16:creationId xmlns:a16="http://schemas.microsoft.com/office/drawing/2014/main" id="{1A3CCD3E-4526-4F42-AD10-38A5662B969D}"/>
              </a:ext>
            </a:extLst>
          </p:cNvPr>
          <p:cNvPicPr>
            <a:picLocks noChangeAspect="1"/>
          </p:cNvPicPr>
          <p:nvPr/>
        </p:nvPicPr>
        <p:blipFill>
          <a:blip r:embed="rId16"/>
          <a:stretch>
            <a:fillRect/>
          </a:stretch>
        </p:blipFill>
        <p:spPr>
          <a:xfrm>
            <a:off x="8199587" y="2564584"/>
            <a:ext cx="633707" cy="543606"/>
          </a:xfrm>
          <a:prstGeom prst="rect">
            <a:avLst/>
          </a:prstGeom>
        </p:spPr>
      </p:pic>
      <p:pic>
        <p:nvPicPr>
          <p:cNvPr id="1127" name="Picture 1126">
            <a:extLst>
              <a:ext uri="{FF2B5EF4-FFF2-40B4-BE49-F238E27FC236}">
                <a16:creationId xmlns:a16="http://schemas.microsoft.com/office/drawing/2014/main" id="{1A46E482-7031-8618-C335-6BAE09B1B060}"/>
              </a:ext>
            </a:extLst>
          </p:cNvPr>
          <p:cNvPicPr>
            <a:picLocks noChangeAspect="1"/>
          </p:cNvPicPr>
          <p:nvPr/>
        </p:nvPicPr>
        <p:blipFill>
          <a:blip r:embed="rId17"/>
          <a:stretch>
            <a:fillRect/>
          </a:stretch>
        </p:blipFill>
        <p:spPr>
          <a:xfrm>
            <a:off x="8980304" y="2536130"/>
            <a:ext cx="614037" cy="584084"/>
          </a:xfrm>
          <a:prstGeom prst="rect">
            <a:avLst/>
          </a:prstGeom>
        </p:spPr>
      </p:pic>
      <p:pic>
        <p:nvPicPr>
          <p:cNvPr id="1134" name="Picture 1133">
            <a:extLst>
              <a:ext uri="{FF2B5EF4-FFF2-40B4-BE49-F238E27FC236}">
                <a16:creationId xmlns:a16="http://schemas.microsoft.com/office/drawing/2014/main" id="{A4E07CF8-7A65-F6D9-BE7B-D68DA355D5C9}"/>
              </a:ext>
            </a:extLst>
          </p:cNvPr>
          <p:cNvPicPr>
            <a:picLocks noChangeAspect="1"/>
          </p:cNvPicPr>
          <p:nvPr/>
        </p:nvPicPr>
        <p:blipFill>
          <a:blip r:embed="rId15"/>
          <a:stretch>
            <a:fillRect/>
          </a:stretch>
        </p:blipFill>
        <p:spPr>
          <a:xfrm>
            <a:off x="7402549" y="4762559"/>
            <a:ext cx="583440" cy="559381"/>
          </a:xfrm>
          <a:prstGeom prst="rect">
            <a:avLst/>
          </a:prstGeom>
        </p:spPr>
      </p:pic>
      <p:pic>
        <p:nvPicPr>
          <p:cNvPr id="1135" name="Picture 1134">
            <a:extLst>
              <a:ext uri="{FF2B5EF4-FFF2-40B4-BE49-F238E27FC236}">
                <a16:creationId xmlns:a16="http://schemas.microsoft.com/office/drawing/2014/main" id="{40BF98B1-2B0F-9E2D-612F-5B5F539BBB6D}"/>
              </a:ext>
            </a:extLst>
          </p:cNvPr>
          <p:cNvPicPr>
            <a:picLocks noChangeAspect="1"/>
          </p:cNvPicPr>
          <p:nvPr/>
        </p:nvPicPr>
        <p:blipFill>
          <a:blip r:embed="rId16"/>
          <a:stretch>
            <a:fillRect/>
          </a:stretch>
        </p:blipFill>
        <p:spPr>
          <a:xfrm>
            <a:off x="8206115" y="4785933"/>
            <a:ext cx="633707" cy="543606"/>
          </a:xfrm>
          <a:prstGeom prst="rect">
            <a:avLst/>
          </a:prstGeom>
        </p:spPr>
      </p:pic>
      <p:pic>
        <p:nvPicPr>
          <p:cNvPr id="1136" name="Picture 1135">
            <a:extLst>
              <a:ext uri="{FF2B5EF4-FFF2-40B4-BE49-F238E27FC236}">
                <a16:creationId xmlns:a16="http://schemas.microsoft.com/office/drawing/2014/main" id="{30717DF8-AD75-364A-3E1E-D6C5FC44F03A}"/>
              </a:ext>
            </a:extLst>
          </p:cNvPr>
          <p:cNvPicPr>
            <a:picLocks noChangeAspect="1"/>
          </p:cNvPicPr>
          <p:nvPr/>
        </p:nvPicPr>
        <p:blipFill>
          <a:blip r:embed="rId17"/>
          <a:stretch>
            <a:fillRect/>
          </a:stretch>
        </p:blipFill>
        <p:spPr>
          <a:xfrm>
            <a:off x="8986832" y="4757479"/>
            <a:ext cx="614037" cy="584084"/>
          </a:xfrm>
          <a:prstGeom prst="rect">
            <a:avLst/>
          </a:prstGeom>
        </p:spPr>
      </p:pic>
      <p:pic>
        <p:nvPicPr>
          <p:cNvPr id="1137" name="Picture 1136">
            <a:extLst>
              <a:ext uri="{FF2B5EF4-FFF2-40B4-BE49-F238E27FC236}">
                <a16:creationId xmlns:a16="http://schemas.microsoft.com/office/drawing/2014/main" id="{F9AA321C-ACB0-E7B6-94CF-664BAACDC44B}"/>
              </a:ext>
            </a:extLst>
          </p:cNvPr>
          <p:cNvPicPr>
            <a:picLocks noChangeAspect="1"/>
          </p:cNvPicPr>
          <p:nvPr/>
        </p:nvPicPr>
        <p:blipFill>
          <a:blip r:embed="rId18"/>
          <a:stretch>
            <a:fillRect/>
          </a:stretch>
        </p:blipFill>
        <p:spPr>
          <a:xfrm>
            <a:off x="7396021" y="3172751"/>
            <a:ext cx="657573" cy="837848"/>
          </a:xfrm>
          <a:prstGeom prst="rect">
            <a:avLst/>
          </a:prstGeom>
        </p:spPr>
      </p:pic>
      <p:pic>
        <p:nvPicPr>
          <p:cNvPr id="1138" name="Picture 1137">
            <a:extLst>
              <a:ext uri="{FF2B5EF4-FFF2-40B4-BE49-F238E27FC236}">
                <a16:creationId xmlns:a16="http://schemas.microsoft.com/office/drawing/2014/main" id="{81293A89-E386-ECF9-1B06-3616D5FCDA4F}"/>
              </a:ext>
            </a:extLst>
          </p:cNvPr>
          <p:cNvPicPr>
            <a:picLocks noChangeAspect="1"/>
          </p:cNvPicPr>
          <p:nvPr/>
        </p:nvPicPr>
        <p:blipFill>
          <a:blip r:embed="rId18"/>
          <a:stretch>
            <a:fillRect/>
          </a:stretch>
        </p:blipFill>
        <p:spPr>
          <a:xfrm>
            <a:off x="7369504" y="3935762"/>
            <a:ext cx="657573" cy="837848"/>
          </a:xfrm>
          <a:prstGeom prst="rect">
            <a:avLst/>
          </a:prstGeom>
        </p:spPr>
      </p:pic>
      <p:sp>
        <p:nvSpPr>
          <p:cNvPr id="1148" name="TextBox 1147">
            <a:extLst>
              <a:ext uri="{FF2B5EF4-FFF2-40B4-BE49-F238E27FC236}">
                <a16:creationId xmlns:a16="http://schemas.microsoft.com/office/drawing/2014/main" id="{52C84C9D-375D-8150-8C99-80367570DBD1}"/>
              </a:ext>
            </a:extLst>
          </p:cNvPr>
          <p:cNvSpPr txBox="1"/>
          <p:nvPr/>
        </p:nvSpPr>
        <p:spPr>
          <a:xfrm>
            <a:off x="9970034" y="1164218"/>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Supply. Fire Alarm Interface.</a:t>
            </a:r>
          </a:p>
        </p:txBody>
      </p:sp>
      <p:sp>
        <p:nvSpPr>
          <p:cNvPr id="1150" name="TextBox 1149">
            <a:extLst>
              <a:ext uri="{FF2B5EF4-FFF2-40B4-BE49-F238E27FC236}">
                <a16:creationId xmlns:a16="http://schemas.microsoft.com/office/drawing/2014/main" id="{C40D26C6-5755-B1E5-0493-E1CEA859A88B}"/>
              </a:ext>
            </a:extLst>
          </p:cNvPr>
          <p:cNvSpPr txBox="1"/>
          <p:nvPr/>
        </p:nvSpPr>
        <p:spPr>
          <a:xfrm>
            <a:off x="10011920" y="1952275"/>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Supply. Fire Alarm Interface.</a:t>
            </a:r>
          </a:p>
        </p:txBody>
      </p:sp>
      <p:sp>
        <p:nvSpPr>
          <p:cNvPr id="1151" name="TextBox 1150">
            <a:extLst>
              <a:ext uri="{FF2B5EF4-FFF2-40B4-BE49-F238E27FC236}">
                <a16:creationId xmlns:a16="http://schemas.microsoft.com/office/drawing/2014/main" id="{D813F4EB-9EA3-1272-8CEA-0F9FA92D0F7F}"/>
              </a:ext>
            </a:extLst>
          </p:cNvPr>
          <p:cNvSpPr txBox="1"/>
          <p:nvPr/>
        </p:nvSpPr>
        <p:spPr>
          <a:xfrm>
            <a:off x="10049032" y="2647060"/>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Supply. Fire Alarm Interface.</a:t>
            </a:r>
          </a:p>
        </p:txBody>
      </p:sp>
      <p:sp>
        <p:nvSpPr>
          <p:cNvPr id="1152" name="TextBox 1151">
            <a:extLst>
              <a:ext uri="{FF2B5EF4-FFF2-40B4-BE49-F238E27FC236}">
                <a16:creationId xmlns:a16="http://schemas.microsoft.com/office/drawing/2014/main" id="{D154B67E-83B5-EE80-CD70-4B4939767D0C}"/>
              </a:ext>
            </a:extLst>
          </p:cNvPr>
          <p:cNvSpPr txBox="1"/>
          <p:nvPr/>
        </p:nvSpPr>
        <p:spPr>
          <a:xfrm>
            <a:off x="10049031" y="4870270"/>
            <a:ext cx="17160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Supply. Fire Alarm Interface.</a:t>
            </a:r>
          </a:p>
        </p:txBody>
      </p:sp>
      <p:sp>
        <p:nvSpPr>
          <p:cNvPr id="1153" name="TextBox 1152">
            <a:extLst>
              <a:ext uri="{FF2B5EF4-FFF2-40B4-BE49-F238E27FC236}">
                <a16:creationId xmlns:a16="http://schemas.microsoft.com/office/drawing/2014/main" id="{78C28D0F-1429-F30A-CEF9-34A3518C48BF}"/>
              </a:ext>
            </a:extLst>
          </p:cNvPr>
          <p:cNvSpPr txBox="1"/>
          <p:nvPr/>
        </p:nvSpPr>
        <p:spPr>
          <a:xfrm>
            <a:off x="10088011" y="3402280"/>
            <a:ext cx="171600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No requirement</a:t>
            </a:r>
          </a:p>
        </p:txBody>
      </p:sp>
      <p:sp>
        <p:nvSpPr>
          <p:cNvPr id="1154" name="TextBox 1153">
            <a:extLst>
              <a:ext uri="{FF2B5EF4-FFF2-40B4-BE49-F238E27FC236}">
                <a16:creationId xmlns:a16="http://schemas.microsoft.com/office/drawing/2014/main" id="{62FC4E80-86CD-8CA9-EDBF-20391CBC4A10}"/>
              </a:ext>
            </a:extLst>
          </p:cNvPr>
          <p:cNvSpPr txBox="1"/>
          <p:nvPr/>
        </p:nvSpPr>
        <p:spPr>
          <a:xfrm>
            <a:off x="10049032" y="4202814"/>
            <a:ext cx="171600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No requirement</a:t>
            </a:r>
          </a:p>
        </p:txBody>
      </p:sp>
      <p:sp>
        <p:nvSpPr>
          <p:cNvPr id="2" name="Rectangle 1">
            <a:extLst>
              <a:ext uri="{FF2B5EF4-FFF2-40B4-BE49-F238E27FC236}">
                <a16:creationId xmlns:a16="http://schemas.microsoft.com/office/drawing/2014/main" id="{68660C3C-80D4-BAF8-5DB3-DF25DEBB34D3}"/>
              </a:ext>
            </a:extLst>
          </p:cNvPr>
          <p:cNvSpPr/>
          <p:nvPr/>
        </p:nvSpPr>
        <p:spPr>
          <a:xfrm>
            <a:off x="161906" y="1041487"/>
            <a:ext cx="7035060" cy="7201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2AA595C1-2113-CF9D-7395-1AF1E5B8AF3C}"/>
              </a:ext>
            </a:extLst>
          </p:cNvPr>
          <p:cNvCxnSpPr>
            <a:cxnSpLocks/>
          </p:cNvCxnSpPr>
          <p:nvPr/>
        </p:nvCxnSpPr>
        <p:spPr>
          <a:xfrm flipH="1" flipV="1">
            <a:off x="153901" y="5348847"/>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85E556F4-74B1-18CE-07B0-C3CF6E36507F}"/>
              </a:ext>
            </a:extLst>
          </p:cNvPr>
          <p:cNvSpPr txBox="1"/>
          <p:nvPr/>
        </p:nvSpPr>
        <p:spPr>
          <a:xfrm>
            <a:off x="617960" y="5839604"/>
            <a:ext cx="7096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Smoke (S)</a:t>
            </a:r>
          </a:p>
        </p:txBody>
      </p:sp>
      <p:sp>
        <p:nvSpPr>
          <p:cNvPr id="53" name="TextBox 52">
            <a:extLst>
              <a:ext uri="{FF2B5EF4-FFF2-40B4-BE49-F238E27FC236}">
                <a16:creationId xmlns:a16="http://schemas.microsoft.com/office/drawing/2014/main" id="{7E6D4B7F-AF0C-3892-4979-E6747B7617E7}"/>
              </a:ext>
            </a:extLst>
          </p:cNvPr>
          <p:cNvSpPr txBox="1"/>
          <p:nvPr/>
        </p:nvSpPr>
        <p:spPr>
          <a:xfrm>
            <a:off x="1848099" y="5873310"/>
            <a:ext cx="56639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Fire (E)</a:t>
            </a:r>
          </a:p>
        </p:txBody>
      </p:sp>
      <p:pic>
        <p:nvPicPr>
          <p:cNvPr id="54" name="Picture 53">
            <a:extLst>
              <a:ext uri="{FF2B5EF4-FFF2-40B4-BE49-F238E27FC236}">
                <a16:creationId xmlns:a16="http://schemas.microsoft.com/office/drawing/2014/main" id="{ACC415B8-3B7C-B8FE-5A86-BC4F56E3FDF3}"/>
              </a:ext>
            </a:extLst>
          </p:cNvPr>
          <p:cNvPicPr>
            <a:picLocks noChangeAspect="1"/>
          </p:cNvPicPr>
          <p:nvPr/>
        </p:nvPicPr>
        <p:blipFill>
          <a:blip r:embed="rId14"/>
          <a:stretch>
            <a:fillRect/>
          </a:stretch>
        </p:blipFill>
        <p:spPr>
          <a:xfrm>
            <a:off x="1277484" y="5701719"/>
            <a:ext cx="599647" cy="632463"/>
          </a:xfrm>
          <a:prstGeom prst="rect">
            <a:avLst/>
          </a:prstGeom>
        </p:spPr>
      </p:pic>
      <p:pic>
        <p:nvPicPr>
          <p:cNvPr id="55" name="Picture 54">
            <a:extLst>
              <a:ext uri="{FF2B5EF4-FFF2-40B4-BE49-F238E27FC236}">
                <a16:creationId xmlns:a16="http://schemas.microsoft.com/office/drawing/2014/main" id="{A619B461-21AD-2AA4-33F2-EDD39E498F43}"/>
              </a:ext>
            </a:extLst>
          </p:cNvPr>
          <p:cNvPicPr>
            <a:picLocks noChangeAspect="1"/>
          </p:cNvPicPr>
          <p:nvPr/>
        </p:nvPicPr>
        <p:blipFill>
          <a:blip r:embed="rId19"/>
          <a:stretch>
            <a:fillRect/>
          </a:stretch>
        </p:blipFill>
        <p:spPr>
          <a:xfrm>
            <a:off x="2399164" y="5671172"/>
            <a:ext cx="688275" cy="669244"/>
          </a:xfrm>
          <a:prstGeom prst="rect">
            <a:avLst/>
          </a:prstGeom>
        </p:spPr>
      </p:pic>
      <p:pic>
        <p:nvPicPr>
          <p:cNvPr id="57" name="Picture 56">
            <a:extLst>
              <a:ext uri="{FF2B5EF4-FFF2-40B4-BE49-F238E27FC236}">
                <a16:creationId xmlns:a16="http://schemas.microsoft.com/office/drawing/2014/main" id="{982CCF2B-32DA-92D7-57B0-DBEB2A8D959A}"/>
              </a:ext>
            </a:extLst>
          </p:cNvPr>
          <p:cNvPicPr>
            <a:picLocks noChangeAspect="1"/>
          </p:cNvPicPr>
          <p:nvPr/>
        </p:nvPicPr>
        <p:blipFill>
          <a:blip r:embed="rId20"/>
          <a:stretch>
            <a:fillRect/>
          </a:stretch>
        </p:blipFill>
        <p:spPr>
          <a:xfrm>
            <a:off x="3923844" y="5713564"/>
            <a:ext cx="666553" cy="648620"/>
          </a:xfrm>
          <a:prstGeom prst="rect">
            <a:avLst/>
          </a:prstGeom>
        </p:spPr>
      </p:pic>
      <p:sp>
        <p:nvSpPr>
          <p:cNvPr id="58" name="TextBox 57">
            <a:extLst>
              <a:ext uri="{FF2B5EF4-FFF2-40B4-BE49-F238E27FC236}">
                <a16:creationId xmlns:a16="http://schemas.microsoft.com/office/drawing/2014/main" id="{BE9DD8EE-BAFD-92C2-4AFC-A7AB4C35AA5C}"/>
              </a:ext>
            </a:extLst>
          </p:cNvPr>
          <p:cNvSpPr txBox="1"/>
          <p:nvPr/>
        </p:nvSpPr>
        <p:spPr>
          <a:xfrm>
            <a:off x="3069469" y="5870033"/>
            <a:ext cx="775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Insulation (I)</a:t>
            </a:r>
          </a:p>
        </p:txBody>
      </p:sp>
      <p:sp>
        <p:nvSpPr>
          <p:cNvPr id="60" name="TextBox 59">
            <a:extLst>
              <a:ext uri="{FF2B5EF4-FFF2-40B4-BE49-F238E27FC236}">
                <a16:creationId xmlns:a16="http://schemas.microsoft.com/office/drawing/2014/main" id="{87A34D2B-B00D-8B0F-1485-3B2211E50CB9}"/>
              </a:ext>
            </a:extLst>
          </p:cNvPr>
          <p:cNvSpPr txBox="1"/>
          <p:nvPr/>
        </p:nvSpPr>
        <p:spPr>
          <a:xfrm>
            <a:off x="4556593" y="5872245"/>
            <a:ext cx="775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Radiance (W)</a:t>
            </a:r>
          </a:p>
        </p:txBody>
      </p:sp>
      <p:pic>
        <p:nvPicPr>
          <p:cNvPr id="62" name="Picture 61">
            <a:extLst>
              <a:ext uri="{FF2B5EF4-FFF2-40B4-BE49-F238E27FC236}">
                <a16:creationId xmlns:a16="http://schemas.microsoft.com/office/drawing/2014/main" id="{B208FECA-EC87-7C71-CE47-51B951CEC9AC}"/>
              </a:ext>
            </a:extLst>
          </p:cNvPr>
          <p:cNvPicPr>
            <a:picLocks noChangeAspect="1"/>
          </p:cNvPicPr>
          <p:nvPr/>
        </p:nvPicPr>
        <p:blipFill>
          <a:blip r:embed="rId6"/>
          <a:stretch>
            <a:fillRect/>
          </a:stretch>
        </p:blipFill>
        <p:spPr>
          <a:xfrm>
            <a:off x="179846" y="5743481"/>
            <a:ext cx="548461" cy="440548"/>
          </a:xfrm>
          <a:prstGeom prst="rect">
            <a:avLst/>
          </a:prstGeom>
        </p:spPr>
      </p:pic>
      <p:cxnSp>
        <p:nvCxnSpPr>
          <p:cNvPr id="1026" name="Straight Connector 1025">
            <a:extLst>
              <a:ext uri="{FF2B5EF4-FFF2-40B4-BE49-F238E27FC236}">
                <a16:creationId xmlns:a16="http://schemas.microsoft.com/office/drawing/2014/main" id="{85F2E8A9-AC5A-3527-0B2F-9C654E24AA5D}"/>
              </a:ext>
            </a:extLst>
          </p:cNvPr>
          <p:cNvCxnSpPr>
            <a:cxnSpLocks/>
          </p:cNvCxnSpPr>
          <p:nvPr/>
        </p:nvCxnSpPr>
        <p:spPr>
          <a:xfrm flipV="1">
            <a:off x="1219698" y="5702345"/>
            <a:ext cx="0" cy="513689"/>
          </a:xfrm>
          <a:prstGeom prst="line">
            <a:avLst/>
          </a:prstGeom>
        </p:spPr>
        <p:style>
          <a:lnRef idx="1">
            <a:schemeClr val="dk1"/>
          </a:lnRef>
          <a:fillRef idx="0">
            <a:schemeClr val="dk1"/>
          </a:fillRef>
          <a:effectRef idx="0">
            <a:schemeClr val="dk1"/>
          </a:effectRef>
          <a:fontRef idx="minor">
            <a:schemeClr val="tx1"/>
          </a:fontRef>
        </p:style>
      </p:cxnSp>
      <p:cxnSp>
        <p:nvCxnSpPr>
          <p:cNvPr id="1030" name="Straight Connector 1029">
            <a:extLst>
              <a:ext uri="{FF2B5EF4-FFF2-40B4-BE49-F238E27FC236}">
                <a16:creationId xmlns:a16="http://schemas.microsoft.com/office/drawing/2014/main" id="{B043BC7A-960A-FFAD-4009-8C4DBAA678E1}"/>
              </a:ext>
            </a:extLst>
          </p:cNvPr>
          <p:cNvCxnSpPr>
            <a:cxnSpLocks/>
          </p:cNvCxnSpPr>
          <p:nvPr/>
        </p:nvCxnSpPr>
        <p:spPr>
          <a:xfrm flipV="1">
            <a:off x="2310495" y="5713564"/>
            <a:ext cx="0" cy="513689"/>
          </a:xfrm>
          <a:prstGeom prst="line">
            <a:avLst/>
          </a:prstGeom>
        </p:spPr>
        <p:style>
          <a:lnRef idx="1">
            <a:schemeClr val="dk1"/>
          </a:lnRef>
          <a:fillRef idx="0">
            <a:schemeClr val="dk1"/>
          </a:fillRef>
          <a:effectRef idx="0">
            <a:schemeClr val="dk1"/>
          </a:effectRef>
          <a:fontRef idx="minor">
            <a:schemeClr val="tx1"/>
          </a:fontRef>
        </p:style>
      </p:cxnSp>
      <p:cxnSp>
        <p:nvCxnSpPr>
          <p:cNvPr id="1031" name="Straight Connector 1030">
            <a:extLst>
              <a:ext uri="{FF2B5EF4-FFF2-40B4-BE49-F238E27FC236}">
                <a16:creationId xmlns:a16="http://schemas.microsoft.com/office/drawing/2014/main" id="{4378AE47-4BB9-065C-14E6-979890C9646C}"/>
              </a:ext>
            </a:extLst>
          </p:cNvPr>
          <p:cNvCxnSpPr>
            <a:cxnSpLocks/>
          </p:cNvCxnSpPr>
          <p:nvPr/>
        </p:nvCxnSpPr>
        <p:spPr>
          <a:xfrm flipV="1">
            <a:off x="3832997" y="5758291"/>
            <a:ext cx="0" cy="513689"/>
          </a:xfrm>
          <a:prstGeom prst="line">
            <a:avLst/>
          </a:prstGeom>
        </p:spPr>
        <p:style>
          <a:lnRef idx="1">
            <a:schemeClr val="dk1"/>
          </a:lnRef>
          <a:fillRef idx="0">
            <a:schemeClr val="dk1"/>
          </a:fillRef>
          <a:effectRef idx="0">
            <a:schemeClr val="dk1"/>
          </a:effectRef>
          <a:fontRef idx="minor">
            <a:schemeClr val="tx1"/>
          </a:fontRef>
        </p:style>
      </p:cxnSp>
      <p:sp>
        <p:nvSpPr>
          <p:cNvPr id="1036" name="Rectangle 1035">
            <a:extLst>
              <a:ext uri="{FF2B5EF4-FFF2-40B4-BE49-F238E27FC236}">
                <a16:creationId xmlns:a16="http://schemas.microsoft.com/office/drawing/2014/main" id="{E190202E-B3C1-8D88-D8FA-9487679C74BE}"/>
              </a:ext>
            </a:extLst>
          </p:cNvPr>
          <p:cNvSpPr/>
          <p:nvPr/>
        </p:nvSpPr>
        <p:spPr>
          <a:xfrm>
            <a:off x="96383" y="5711291"/>
            <a:ext cx="5309889" cy="641730"/>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8" name="Picture 1037">
            <a:extLst>
              <a:ext uri="{FF2B5EF4-FFF2-40B4-BE49-F238E27FC236}">
                <a16:creationId xmlns:a16="http://schemas.microsoft.com/office/drawing/2014/main" id="{006C5AC8-D91B-9B69-DFBF-370B26467524}"/>
              </a:ext>
            </a:extLst>
          </p:cNvPr>
          <p:cNvPicPr>
            <a:picLocks noChangeAspect="1"/>
          </p:cNvPicPr>
          <p:nvPr/>
        </p:nvPicPr>
        <p:blipFill>
          <a:blip r:embed="rId18"/>
          <a:stretch>
            <a:fillRect/>
          </a:stretch>
        </p:blipFill>
        <p:spPr>
          <a:xfrm>
            <a:off x="8118115" y="5490410"/>
            <a:ext cx="657573" cy="837848"/>
          </a:xfrm>
          <a:prstGeom prst="rect">
            <a:avLst/>
          </a:prstGeom>
        </p:spPr>
      </p:pic>
      <p:pic>
        <p:nvPicPr>
          <p:cNvPr id="1039" name="Picture 1038">
            <a:extLst>
              <a:ext uri="{FF2B5EF4-FFF2-40B4-BE49-F238E27FC236}">
                <a16:creationId xmlns:a16="http://schemas.microsoft.com/office/drawing/2014/main" id="{B9D03CA5-AD7B-B8EA-6F1E-14769662A86F}"/>
              </a:ext>
            </a:extLst>
          </p:cNvPr>
          <p:cNvPicPr>
            <a:picLocks noChangeAspect="1"/>
          </p:cNvPicPr>
          <p:nvPr/>
        </p:nvPicPr>
        <p:blipFill>
          <a:blip r:embed="rId16"/>
          <a:stretch>
            <a:fillRect/>
          </a:stretch>
        </p:blipFill>
        <p:spPr>
          <a:xfrm>
            <a:off x="6395663" y="5612641"/>
            <a:ext cx="772391" cy="662572"/>
          </a:xfrm>
          <a:prstGeom prst="rect">
            <a:avLst/>
          </a:prstGeom>
        </p:spPr>
      </p:pic>
      <p:pic>
        <p:nvPicPr>
          <p:cNvPr id="1040" name="Picture 1039">
            <a:extLst>
              <a:ext uri="{FF2B5EF4-FFF2-40B4-BE49-F238E27FC236}">
                <a16:creationId xmlns:a16="http://schemas.microsoft.com/office/drawing/2014/main" id="{CC9BC720-F159-12D6-1B3D-C1BDF314E079}"/>
              </a:ext>
            </a:extLst>
          </p:cNvPr>
          <p:cNvPicPr>
            <a:picLocks noChangeAspect="1"/>
          </p:cNvPicPr>
          <p:nvPr/>
        </p:nvPicPr>
        <p:blipFill>
          <a:blip r:embed="rId17"/>
          <a:stretch>
            <a:fillRect/>
          </a:stretch>
        </p:blipFill>
        <p:spPr>
          <a:xfrm>
            <a:off x="7244989" y="5559404"/>
            <a:ext cx="772391" cy="734714"/>
          </a:xfrm>
          <a:prstGeom prst="rect">
            <a:avLst/>
          </a:prstGeom>
        </p:spPr>
      </p:pic>
      <p:pic>
        <p:nvPicPr>
          <p:cNvPr id="1046" name="Picture 1045">
            <a:extLst>
              <a:ext uri="{FF2B5EF4-FFF2-40B4-BE49-F238E27FC236}">
                <a16:creationId xmlns:a16="http://schemas.microsoft.com/office/drawing/2014/main" id="{ACF7313E-33EC-6EB6-1179-7582D7CFDAFB}"/>
              </a:ext>
            </a:extLst>
          </p:cNvPr>
          <p:cNvPicPr>
            <a:picLocks noChangeAspect="1"/>
          </p:cNvPicPr>
          <p:nvPr/>
        </p:nvPicPr>
        <p:blipFill>
          <a:blip r:embed="rId15"/>
          <a:stretch>
            <a:fillRect/>
          </a:stretch>
        </p:blipFill>
        <p:spPr>
          <a:xfrm>
            <a:off x="5558337" y="5605970"/>
            <a:ext cx="698027" cy="669243"/>
          </a:xfrm>
          <a:prstGeom prst="rect">
            <a:avLst/>
          </a:prstGeom>
        </p:spPr>
      </p:pic>
      <p:sp>
        <p:nvSpPr>
          <p:cNvPr id="1051" name="TextBox 1050">
            <a:extLst>
              <a:ext uri="{FF2B5EF4-FFF2-40B4-BE49-F238E27FC236}">
                <a16:creationId xmlns:a16="http://schemas.microsoft.com/office/drawing/2014/main" id="{4077EC69-3188-4E7E-0CCB-37F58CDD7CFF}"/>
              </a:ext>
            </a:extLst>
          </p:cNvPr>
          <p:cNvSpPr txBox="1"/>
          <p:nvPr/>
        </p:nvSpPr>
        <p:spPr>
          <a:xfrm>
            <a:off x="7941160" y="6236670"/>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Fusible Link Shutter</a:t>
            </a:r>
          </a:p>
        </p:txBody>
      </p:sp>
      <p:sp>
        <p:nvSpPr>
          <p:cNvPr id="1055" name="TextBox 1054">
            <a:extLst>
              <a:ext uri="{FF2B5EF4-FFF2-40B4-BE49-F238E27FC236}">
                <a16:creationId xmlns:a16="http://schemas.microsoft.com/office/drawing/2014/main" id="{AAADEC9C-0053-F3D2-7929-9C3ADD2486E0}"/>
              </a:ext>
            </a:extLst>
          </p:cNvPr>
          <p:cNvSpPr txBox="1"/>
          <p:nvPr/>
        </p:nvSpPr>
        <p:spPr>
          <a:xfrm>
            <a:off x="7140543" y="6254205"/>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Single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sp>
        <p:nvSpPr>
          <p:cNvPr id="1056" name="TextBox 1055">
            <a:extLst>
              <a:ext uri="{FF2B5EF4-FFF2-40B4-BE49-F238E27FC236}">
                <a16:creationId xmlns:a16="http://schemas.microsoft.com/office/drawing/2014/main" id="{B81F4D5F-20D6-4678-7149-770544E52B6C}"/>
              </a:ext>
            </a:extLst>
          </p:cNvPr>
          <p:cNvSpPr txBox="1"/>
          <p:nvPr/>
        </p:nvSpPr>
        <p:spPr>
          <a:xfrm>
            <a:off x="6275235" y="6276944"/>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Opposed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sp>
        <p:nvSpPr>
          <p:cNvPr id="1057" name="TextBox 1056">
            <a:extLst>
              <a:ext uri="{FF2B5EF4-FFF2-40B4-BE49-F238E27FC236}">
                <a16:creationId xmlns:a16="http://schemas.microsoft.com/office/drawing/2014/main" id="{7B62759D-EC99-7DC2-8944-5642B3C9AFDC}"/>
              </a:ext>
            </a:extLst>
          </p:cNvPr>
          <p:cNvSpPr txBox="1"/>
          <p:nvPr/>
        </p:nvSpPr>
        <p:spPr>
          <a:xfrm>
            <a:off x="5504833" y="6243185"/>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Parallel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cxnSp>
        <p:nvCxnSpPr>
          <p:cNvPr id="1058" name="Straight Connector 1057">
            <a:extLst>
              <a:ext uri="{FF2B5EF4-FFF2-40B4-BE49-F238E27FC236}">
                <a16:creationId xmlns:a16="http://schemas.microsoft.com/office/drawing/2014/main" id="{14562A73-8C7D-33B2-7AAC-3695CFFA5FFF}"/>
              </a:ext>
            </a:extLst>
          </p:cNvPr>
          <p:cNvCxnSpPr>
            <a:cxnSpLocks/>
          </p:cNvCxnSpPr>
          <p:nvPr/>
        </p:nvCxnSpPr>
        <p:spPr>
          <a:xfrm>
            <a:off x="6321535" y="5559404"/>
            <a:ext cx="0" cy="1125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80276984-BB43-8245-82B0-A434B5F770F7}"/>
              </a:ext>
            </a:extLst>
          </p:cNvPr>
          <p:cNvCxnSpPr>
            <a:cxnSpLocks/>
          </p:cNvCxnSpPr>
          <p:nvPr/>
        </p:nvCxnSpPr>
        <p:spPr>
          <a:xfrm>
            <a:off x="7200321" y="5559404"/>
            <a:ext cx="0" cy="1108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807DA0DA-3544-2AD9-6DE6-CB4EB4686EAA}"/>
              </a:ext>
            </a:extLst>
          </p:cNvPr>
          <p:cNvCxnSpPr>
            <a:cxnSpLocks/>
          </p:cNvCxnSpPr>
          <p:nvPr/>
        </p:nvCxnSpPr>
        <p:spPr>
          <a:xfrm>
            <a:off x="8062274" y="5605970"/>
            <a:ext cx="0" cy="10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7" name="Rectangle 1066">
            <a:extLst>
              <a:ext uri="{FF2B5EF4-FFF2-40B4-BE49-F238E27FC236}">
                <a16:creationId xmlns:a16="http://schemas.microsoft.com/office/drawing/2014/main" id="{1848C8CE-7C06-72C3-FEA9-F1806CF300C7}"/>
              </a:ext>
            </a:extLst>
          </p:cNvPr>
          <p:cNvSpPr/>
          <p:nvPr/>
        </p:nvSpPr>
        <p:spPr>
          <a:xfrm>
            <a:off x="5504833" y="5482491"/>
            <a:ext cx="4468148" cy="1238347"/>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0" name="TextBox 1069">
            <a:extLst>
              <a:ext uri="{FF2B5EF4-FFF2-40B4-BE49-F238E27FC236}">
                <a16:creationId xmlns:a16="http://schemas.microsoft.com/office/drawing/2014/main" id="{9255A69A-9C9A-32CB-B4F1-DC8CB5EEF59E}"/>
              </a:ext>
            </a:extLst>
          </p:cNvPr>
          <p:cNvSpPr txBox="1"/>
          <p:nvPr/>
        </p:nvSpPr>
        <p:spPr>
          <a:xfrm>
            <a:off x="8883504" y="5579759"/>
            <a:ext cx="110660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 type must be chosen to ensure that the Part L Specific fan powers work</a:t>
            </a:r>
          </a:p>
        </p:txBody>
      </p:sp>
      <p:cxnSp>
        <p:nvCxnSpPr>
          <p:cNvPr id="1071" name="Straight Connector 1070">
            <a:extLst>
              <a:ext uri="{FF2B5EF4-FFF2-40B4-BE49-F238E27FC236}">
                <a16:creationId xmlns:a16="http://schemas.microsoft.com/office/drawing/2014/main" id="{D042293F-C405-94F5-8400-026A3A4C6B1F}"/>
              </a:ext>
            </a:extLst>
          </p:cNvPr>
          <p:cNvCxnSpPr>
            <a:cxnSpLocks/>
          </p:cNvCxnSpPr>
          <p:nvPr/>
        </p:nvCxnSpPr>
        <p:spPr>
          <a:xfrm>
            <a:off x="8882686" y="5582686"/>
            <a:ext cx="0" cy="10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72" name="Picture 1071">
            <a:extLst>
              <a:ext uri="{FF2B5EF4-FFF2-40B4-BE49-F238E27FC236}">
                <a16:creationId xmlns:a16="http://schemas.microsoft.com/office/drawing/2014/main" id="{309FF1EE-70FF-BE41-F421-C242F1886CF3}"/>
              </a:ext>
            </a:extLst>
          </p:cNvPr>
          <p:cNvPicPr>
            <a:picLocks noChangeAspect="1"/>
          </p:cNvPicPr>
          <p:nvPr/>
        </p:nvPicPr>
        <p:blipFill>
          <a:blip r:embed="rId21"/>
          <a:stretch>
            <a:fillRect/>
          </a:stretch>
        </p:blipFill>
        <p:spPr>
          <a:xfrm>
            <a:off x="10110018" y="5512932"/>
            <a:ext cx="563251" cy="1107380"/>
          </a:xfrm>
          <a:prstGeom prst="rect">
            <a:avLst/>
          </a:prstGeom>
        </p:spPr>
      </p:pic>
      <p:pic>
        <p:nvPicPr>
          <p:cNvPr id="1073" name="Picture 1072">
            <a:extLst>
              <a:ext uri="{FF2B5EF4-FFF2-40B4-BE49-F238E27FC236}">
                <a16:creationId xmlns:a16="http://schemas.microsoft.com/office/drawing/2014/main" id="{176D32F3-2466-8073-9FAF-040759320B30}"/>
              </a:ext>
            </a:extLst>
          </p:cNvPr>
          <p:cNvPicPr>
            <a:picLocks noChangeAspect="1"/>
          </p:cNvPicPr>
          <p:nvPr/>
        </p:nvPicPr>
        <p:blipFill>
          <a:blip r:embed="rId22"/>
          <a:stretch>
            <a:fillRect/>
          </a:stretch>
        </p:blipFill>
        <p:spPr>
          <a:xfrm>
            <a:off x="10745866" y="5888374"/>
            <a:ext cx="1242161" cy="556308"/>
          </a:xfrm>
          <a:prstGeom prst="rect">
            <a:avLst/>
          </a:prstGeom>
        </p:spPr>
      </p:pic>
      <p:sp>
        <p:nvSpPr>
          <p:cNvPr id="1081" name="Rectangle 1080">
            <a:extLst>
              <a:ext uri="{FF2B5EF4-FFF2-40B4-BE49-F238E27FC236}">
                <a16:creationId xmlns:a16="http://schemas.microsoft.com/office/drawing/2014/main" id="{64E3E86F-30C4-6FC7-603C-411B946519FA}"/>
              </a:ext>
            </a:extLst>
          </p:cNvPr>
          <p:cNvSpPr/>
          <p:nvPr/>
        </p:nvSpPr>
        <p:spPr>
          <a:xfrm>
            <a:off x="10047108" y="5492146"/>
            <a:ext cx="1998881" cy="1238347"/>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83" name="Straight Connector 1082">
            <a:extLst>
              <a:ext uri="{FF2B5EF4-FFF2-40B4-BE49-F238E27FC236}">
                <a16:creationId xmlns:a16="http://schemas.microsoft.com/office/drawing/2014/main" id="{7E1352B4-8309-D825-1AF1-8BEE62E14070}"/>
              </a:ext>
            </a:extLst>
          </p:cNvPr>
          <p:cNvCxnSpPr>
            <a:cxnSpLocks/>
          </p:cNvCxnSpPr>
          <p:nvPr/>
        </p:nvCxnSpPr>
        <p:spPr>
          <a:xfrm flipH="1">
            <a:off x="10683787" y="5839604"/>
            <a:ext cx="3173" cy="878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8277D6E1-33DE-8E74-1A0E-D2A7484D1CFD}"/>
              </a:ext>
            </a:extLst>
          </p:cNvPr>
          <p:cNvCxnSpPr>
            <a:cxnSpLocks/>
          </p:cNvCxnSpPr>
          <p:nvPr/>
        </p:nvCxnSpPr>
        <p:spPr>
          <a:xfrm>
            <a:off x="10673269" y="5839604"/>
            <a:ext cx="1343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8" name="TextBox 1087">
            <a:extLst>
              <a:ext uri="{FF2B5EF4-FFF2-40B4-BE49-F238E27FC236}">
                <a16:creationId xmlns:a16="http://schemas.microsoft.com/office/drawing/2014/main" id="{C8A30F3B-ECBD-DB89-D33F-534489711875}"/>
              </a:ext>
            </a:extLst>
          </p:cNvPr>
          <p:cNvSpPr txBox="1"/>
          <p:nvPr/>
        </p:nvSpPr>
        <p:spPr>
          <a:xfrm>
            <a:off x="10739345" y="5544269"/>
            <a:ext cx="11066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Ve – Vertical</a:t>
            </a:r>
          </a:p>
        </p:txBody>
      </p:sp>
      <p:sp>
        <p:nvSpPr>
          <p:cNvPr id="1095" name="TextBox 1094">
            <a:extLst>
              <a:ext uri="{FF2B5EF4-FFF2-40B4-BE49-F238E27FC236}">
                <a16:creationId xmlns:a16="http://schemas.microsoft.com/office/drawing/2014/main" id="{BF3132F7-A9F6-8A4C-18BE-6B4CDFB4668B}"/>
              </a:ext>
            </a:extLst>
          </p:cNvPr>
          <p:cNvSpPr txBox="1"/>
          <p:nvPr/>
        </p:nvSpPr>
        <p:spPr>
          <a:xfrm>
            <a:off x="10798641" y="6382256"/>
            <a:ext cx="11066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Ho - Horizontal</a:t>
            </a:r>
          </a:p>
        </p:txBody>
      </p:sp>
      <p:sp>
        <p:nvSpPr>
          <p:cNvPr id="1096" name="Rectangle 1095">
            <a:extLst>
              <a:ext uri="{FF2B5EF4-FFF2-40B4-BE49-F238E27FC236}">
                <a16:creationId xmlns:a16="http://schemas.microsoft.com/office/drawing/2014/main" id="{5BFACEF5-6060-525A-27FB-69C721C68383}"/>
              </a:ext>
            </a:extLst>
          </p:cNvPr>
          <p:cNvSpPr/>
          <p:nvPr/>
        </p:nvSpPr>
        <p:spPr>
          <a:xfrm>
            <a:off x="9742544" y="1054370"/>
            <a:ext cx="2212459" cy="7201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7" name="Rectangle 1096">
            <a:extLst>
              <a:ext uri="{FF2B5EF4-FFF2-40B4-BE49-F238E27FC236}">
                <a16:creationId xmlns:a16="http://schemas.microsoft.com/office/drawing/2014/main" id="{DE177218-7817-F6DF-4296-659F4737D358}"/>
              </a:ext>
            </a:extLst>
          </p:cNvPr>
          <p:cNvSpPr/>
          <p:nvPr/>
        </p:nvSpPr>
        <p:spPr>
          <a:xfrm>
            <a:off x="8076238" y="1067267"/>
            <a:ext cx="830480" cy="7201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6D9B6DD-AA4C-F991-B2AD-6020DA06D671}"/>
              </a:ext>
            </a:extLst>
          </p:cNvPr>
          <p:cNvSpPr txBox="1">
            <a:spLocks/>
          </p:cNvSpPr>
          <p:nvPr/>
        </p:nvSpPr>
        <p:spPr>
          <a:xfrm>
            <a:off x="98623" y="-12833"/>
            <a:ext cx="11346308" cy="5593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mj-cs"/>
              </a:rPr>
              <a:t>System fire safety operational type. Static, Transient, Dynamic. </a:t>
            </a:r>
            <a:endPar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 name="Graphic 3">
            <a:extLst>
              <a:ext uri="{FF2B5EF4-FFF2-40B4-BE49-F238E27FC236}">
                <a16:creationId xmlns:a16="http://schemas.microsoft.com/office/drawing/2014/main" id="{8B93B633-D63E-D620-3C29-BE3B7AA74AD9}"/>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5005" t="34762" r="51761" b="31592"/>
          <a:stretch/>
        </p:blipFill>
        <p:spPr bwMode="auto">
          <a:xfrm>
            <a:off x="11353828" y="46806"/>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52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159055" y="137040"/>
            <a:ext cx="7230140" cy="559381"/>
          </a:xfrm>
        </p:spPr>
        <p:txBody>
          <a:bodyPr>
            <a:normAutofit/>
          </a:bodyPr>
          <a:lstStyle/>
          <a:p>
            <a:pPr algn="l"/>
            <a:r>
              <a:rPr lang="en-GB" sz="2800" b="1" dirty="0"/>
              <a:t>The Process required for descriptive Fire Dampers </a:t>
            </a:r>
          </a:p>
        </p:txBody>
      </p:sp>
      <p:pic>
        <p:nvPicPr>
          <p:cNvPr id="12" name="Picture 11">
            <a:extLst>
              <a:ext uri="{FF2B5EF4-FFF2-40B4-BE49-F238E27FC236}">
                <a16:creationId xmlns:a16="http://schemas.microsoft.com/office/drawing/2014/main" id="{331F5D86-7799-1E5B-A276-EAD110D591B9}"/>
              </a:ext>
            </a:extLst>
          </p:cNvPr>
          <p:cNvPicPr>
            <a:picLocks noChangeAspect="1"/>
          </p:cNvPicPr>
          <p:nvPr/>
        </p:nvPicPr>
        <p:blipFill>
          <a:blip r:embed="rId3"/>
          <a:stretch>
            <a:fillRect/>
          </a:stretch>
        </p:blipFill>
        <p:spPr>
          <a:xfrm>
            <a:off x="452867" y="1056784"/>
            <a:ext cx="2009775" cy="1724025"/>
          </a:xfrm>
          <a:prstGeom prst="rect">
            <a:avLst/>
          </a:prstGeom>
        </p:spPr>
      </p:pic>
      <p:sp>
        <p:nvSpPr>
          <p:cNvPr id="14" name="TextBox 13">
            <a:extLst>
              <a:ext uri="{FF2B5EF4-FFF2-40B4-BE49-F238E27FC236}">
                <a16:creationId xmlns:a16="http://schemas.microsoft.com/office/drawing/2014/main" id="{ABA7025B-3CE5-8B14-FF2D-15F68B899AD4}"/>
              </a:ext>
            </a:extLst>
          </p:cNvPr>
          <p:cNvSpPr txBox="1"/>
          <p:nvPr/>
        </p:nvSpPr>
        <p:spPr>
          <a:xfrm>
            <a:off x="178811" y="2780808"/>
            <a:ext cx="246021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E120(ho i↔o )S - (300Pa)</a:t>
            </a:r>
          </a:p>
        </p:txBody>
      </p:sp>
      <p:grpSp>
        <p:nvGrpSpPr>
          <p:cNvPr id="8" name="Group 7">
            <a:extLst>
              <a:ext uri="{FF2B5EF4-FFF2-40B4-BE49-F238E27FC236}">
                <a16:creationId xmlns:a16="http://schemas.microsoft.com/office/drawing/2014/main" id="{AB5FBFFB-B3E3-F384-CFAA-04D53FA10EB3}"/>
              </a:ext>
            </a:extLst>
          </p:cNvPr>
          <p:cNvGrpSpPr/>
          <p:nvPr/>
        </p:nvGrpSpPr>
        <p:grpSpPr>
          <a:xfrm>
            <a:off x="2763494" y="1056784"/>
            <a:ext cx="2584805" cy="1033922"/>
            <a:chOff x="4749622" y="0"/>
            <a:chExt cx="2584805" cy="1033922"/>
          </a:xfrm>
        </p:grpSpPr>
        <p:sp>
          <p:nvSpPr>
            <p:cNvPr id="9" name="Arrow: Chevron 8">
              <a:extLst>
                <a:ext uri="{FF2B5EF4-FFF2-40B4-BE49-F238E27FC236}">
                  <a16:creationId xmlns:a16="http://schemas.microsoft.com/office/drawing/2014/main" id="{2E7E10AB-805D-767D-2C77-49031DFB6E33}"/>
                </a:ext>
              </a:extLst>
            </p:cNvPr>
            <p:cNvSpPr/>
            <p:nvPr/>
          </p:nvSpPr>
          <p:spPr>
            <a:xfrm>
              <a:off x="4749622" y="0"/>
              <a:ext cx="2584805" cy="1033922"/>
            </a:xfrm>
            <a:prstGeom prst="chevron">
              <a:avLst/>
            </a:prstGeom>
            <a:no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Chevron 4">
              <a:extLst>
                <a:ext uri="{FF2B5EF4-FFF2-40B4-BE49-F238E27FC236}">
                  <a16:creationId xmlns:a16="http://schemas.microsoft.com/office/drawing/2014/main" id="{62B2EA6C-9825-19E9-80B8-564CF75EA862}"/>
                </a:ext>
              </a:extLst>
            </p:cNvPr>
            <p:cNvSpPr txBox="1"/>
            <p:nvPr/>
          </p:nvSpPr>
          <p:spPr>
            <a:xfrm>
              <a:off x="5266583"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 typeface="Wingdings" panose="05000000000000000000" pitchFamily="2" charset="2"/>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classification for product fire safety type </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4798EA5F-19F6-5CC5-865C-64706502B6C4}"/>
              </a:ext>
            </a:extLst>
          </p:cNvPr>
          <p:cNvPicPr>
            <a:picLocks noChangeAspect="1"/>
          </p:cNvPicPr>
          <p:nvPr/>
        </p:nvPicPr>
        <p:blipFill>
          <a:blip r:embed="rId4"/>
          <a:stretch>
            <a:fillRect/>
          </a:stretch>
        </p:blipFill>
        <p:spPr>
          <a:xfrm>
            <a:off x="6605658" y="4192898"/>
            <a:ext cx="3037543" cy="2447730"/>
          </a:xfrm>
          <a:prstGeom prst="rect">
            <a:avLst/>
          </a:prstGeom>
        </p:spPr>
      </p:pic>
      <p:sp>
        <p:nvSpPr>
          <p:cNvPr id="13" name="Rectangle 12">
            <a:extLst>
              <a:ext uri="{FF2B5EF4-FFF2-40B4-BE49-F238E27FC236}">
                <a16:creationId xmlns:a16="http://schemas.microsoft.com/office/drawing/2014/main" id="{7E66F293-19AA-A503-6294-BB2FB78C7964}"/>
              </a:ext>
            </a:extLst>
          </p:cNvPr>
          <p:cNvSpPr/>
          <p:nvPr/>
        </p:nvSpPr>
        <p:spPr>
          <a:xfrm>
            <a:off x="8367457" y="5242794"/>
            <a:ext cx="1281858" cy="14618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73F8588-F17A-1A2A-58BF-82D35593718F}"/>
              </a:ext>
            </a:extLst>
          </p:cNvPr>
          <p:cNvSpPr txBox="1"/>
          <p:nvPr/>
        </p:nvSpPr>
        <p:spPr>
          <a:xfrm>
            <a:off x="7389195" y="2605385"/>
            <a:ext cx="883995" cy="861774"/>
          </a:xfrm>
          <a:prstGeom prst="rect">
            <a:avLst/>
          </a:prstGeom>
          <a:solidFill>
            <a:srgbClr val="81F3F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the Passive fire safety classification types</a:t>
            </a:r>
          </a:p>
        </p:txBody>
      </p:sp>
      <p:sp>
        <p:nvSpPr>
          <p:cNvPr id="27" name="TextBox 26">
            <a:extLst>
              <a:ext uri="{FF2B5EF4-FFF2-40B4-BE49-F238E27FC236}">
                <a16:creationId xmlns:a16="http://schemas.microsoft.com/office/drawing/2014/main" id="{37697E15-0ADA-FF31-54B8-369F88A4C87D}"/>
              </a:ext>
            </a:extLst>
          </p:cNvPr>
          <p:cNvSpPr txBox="1"/>
          <p:nvPr/>
        </p:nvSpPr>
        <p:spPr>
          <a:xfrm>
            <a:off x="8557593" y="2602845"/>
            <a:ext cx="883995" cy="861774"/>
          </a:xfrm>
          <a:prstGeom prst="rect">
            <a:avLst/>
          </a:prstGeom>
          <a:solidFill>
            <a:srgbClr val="FFCD2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Create the Passive fire safety systems Seal registers </a:t>
            </a:r>
          </a:p>
        </p:txBody>
      </p:sp>
      <p:sp>
        <p:nvSpPr>
          <p:cNvPr id="28" name="TextBox 27">
            <a:extLst>
              <a:ext uri="{FF2B5EF4-FFF2-40B4-BE49-F238E27FC236}">
                <a16:creationId xmlns:a16="http://schemas.microsoft.com/office/drawing/2014/main" id="{5CF8ECB6-632D-56CC-5254-1F6873E39327}"/>
              </a:ext>
            </a:extLst>
          </p:cNvPr>
          <p:cNvSpPr txBox="1"/>
          <p:nvPr/>
        </p:nvSpPr>
        <p:spPr>
          <a:xfrm>
            <a:off x="9725990" y="1299221"/>
            <a:ext cx="883995" cy="1015663"/>
          </a:xfrm>
          <a:prstGeom prst="rect">
            <a:avLst/>
          </a:prstGeom>
          <a:solidFill>
            <a:srgbClr val="FFCD2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descriptive </a:t>
            </a:r>
            <a:r>
              <a:rPr kumimoji="0" lang="en-GB" sz="1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classification for product fire safety type</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29" name="Straight Arrow Connector 28">
            <a:extLst>
              <a:ext uri="{FF2B5EF4-FFF2-40B4-BE49-F238E27FC236}">
                <a16:creationId xmlns:a16="http://schemas.microsoft.com/office/drawing/2014/main" id="{93CAC7BA-796E-5D02-1176-DF6DC25A1460}"/>
              </a:ext>
            </a:extLst>
          </p:cNvPr>
          <p:cNvCxnSpPr>
            <a:cxnSpLocks/>
            <a:stCxn id="26" idx="3"/>
            <a:endCxn id="27" idx="1"/>
          </p:cNvCxnSpPr>
          <p:nvPr/>
        </p:nvCxnSpPr>
        <p:spPr>
          <a:xfrm flipV="1">
            <a:off x="8273190" y="3033732"/>
            <a:ext cx="284403" cy="2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AA1A3EB-4489-E670-0B03-8C2DF0B4C209}"/>
              </a:ext>
            </a:extLst>
          </p:cNvPr>
          <p:cNvCxnSpPr>
            <a:cxnSpLocks/>
            <a:stCxn id="27" idx="3"/>
            <a:endCxn id="28" idx="1"/>
          </p:cNvCxnSpPr>
          <p:nvPr/>
        </p:nvCxnSpPr>
        <p:spPr>
          <a:xfrm flipV="1">
            <a:off x="9441588" y="1807053"/>
            <a:ext cx="284402" cy="12266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E197267F-D630-F0A5-CEFD-22066A1D524C}"/>
              </a:ext>
            </a:extLst>
          </p:cNvPr>
          <p:cNvPicPr>
            <a:picLocks noChangeAspect="1"/>
          </p:cNvPicPr>
          <p:nvPr/>
        </p:nvPicPr>
        <p:blipFill>
          <a:blip r:embed="rId5"/>
          <a:stretch>
            <a:fillRect/>
          </a:stretch>
        </p:blipFill>
        <p:spPr>
          <a:xfrm>
            <a:off x="5884394" y="1338257"/>
            <a:ext cx="883996" cy="827691"/>
          </a:xfrm>
          <a:prstGeom prst="rect">
            <a:avLst/>
          </a:prstGeom>
          <a:ln>
            <a:solidFill>
              <a:schemeClr val="accent1">
                <a:shade val="50000"/>
              </a:schemeClr>
            </a:solidFill>
          </a:ln>
        </p:spPr>
      </p:pic>
      <p:pic>
        <p:nvPicPr>
          <p:cNvPr id="32" name="Graphic 31" descr="Key">
            <a:extLst>
              <a:ext uri="{FF2B5EF4-FFF2-40B4-BE49-F238E27FC236}">
                <a16:creationId xmlns:a16="http://schemas.microsoft.com/office/drawing/2014/main" id="{A426EC0D-6747-0DE2-ECDA-CCC51A83C4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8174" y="2451917"/>
            <a:ext cx="1182822" cy="1210710"/>
          </a:xfrm>
          <a:prstGeom prst="rect">
            <a:avLst/>
          </a:prstGeom>
        </p:spPr>
      </p:pic>
      <p:sp>
        <p:nvSpPr>
          <p:cNvPr id="33" name="TextBox 32">
            <a:extLst>
              <a:ext uri="{FF2B5EF4-FFF2-40B4-BE49-F238E27FC236}">
                <a16:creationId xmlns:a16="http://schemas.microsoft.com/office/drawing/2014/main" id="{E88AA84B-CD07-D7F2-D930-EB5E9BC33068}"/>
              </a:ext>
            </a:extLst>
          </p:cNvPr>
          <p:cNvSpPr txBox="1"/>
          <p:nvPr/>
        </p:nvSpPr>
        <p:spPr>
          <a:xfrm>
            <a:off x="5725865" y="3260132"/>
            <a:ext cx="9957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Gateway points</a:t>
            </a:r>
          </a:p>
        </p:txBody>
      </p:sp>
      <p:cxnSp>
        <p:nvCxnSpPr>
          <p:cNvPr id="34" name="Straight Arrow Connector 33">
            <a:extLst>
              <a:ext uri="{FF2B5EF4-FFF2-40B4-BE49-F238E27FC236}">
                <a16:creationId xmlns:a16="http://schemas.microsoft.com/office/drawing/2014/main" id="{621BFA91-2B47-853D-EAB7-3AA9B040389C}"/>
              </a:ext>
            </a:extLst>
          </p:cNvPr>
          <p:cNvCxnSpPr>
            <a:cxnSpLocks/>
            <a:endCxn id="26" idx="0"/>
          </p:cNvCxnSpPr>
          <p:nvPr/>
        </p:nvCxnSpPr>
        <p:spPr>
          <a:xfrm>
            <a:off x="7831193" y="2314884"/>
            <a:ext cx="0" cy="290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F8A924CC-9659-74F1-1C19-771485067CD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Lst>
          </a:blip>
          <a:stretch>
            <a:fillRect/>
          </a:stretch>
        </p:blipFill>
        <p:spPr>
          <a:xfrm>
            <a:off x="11137176" y="3689865"/>
            <a:ext cx="844931" cy="579069"/>
          </a:xfrm>
          <a:prstGeom prst="rect">
            <a:avLst/>
          </a:prstGeom>
        </p:spPr>
      </p:pic>
      <p:pic>
        <p:nvPicPr>
          <p:cNvPr id="38" name="Picture 37">
            <a:extLst>
              <a:ext uri="{FF2B5EF4-FFF2-40B4-BE49-F238E27FC236}">
                <a16:creationId xmlns:a16="http://schemas.microsoft.com/office/drawing/2014/main" id="{9BE26746-8578-9A0B-F39A-0F6B9DAC977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Lst>
          </a:blip>
          <a:stretch>
            <a:fillRect/>
          </a:stretch>
        </p:blipFill>
        <p:spPr>
          <a:xfrm>
            <a:off x="10222058" y="3495650"/>
            <a:ext cx="757524" cy="863140"/>
          </a:xfrm>
          <a:prstGeom prst="rect">
            <a:avLst/>
          </a:prstGeom>
        </p:spPr>
      </p:pic>
      <p:cxnSp>
        <p:nvCxnSpPr>
          <p:cNvPr id="46" name="Straight Arrow Connector 45">
            <a:extLst>
              <a:ext uri="{FF2B5EF4-FFF2-40B4-BE49-F238E27FC236}">
                <a16:creationId xmlns:a16="http://schemas.microsoft.com/office/drawing/2014/main" id="{73DEB510-001C-0184-AE84-B7C25E091BB2}"/>
              </a:ext>
            </a:extLst>
          </p:cNvPr>
          <p:cNvCxnSpPr>
            <a:cxnSpLocks/>
          </p:cNvCxnSpPr>
          <p:nvPr/>
        </p:nvCxnSpPr>
        <p:spPr>
          <a:xfrm flipH="1">
            <a:off x="7791553" y="442427"/>
            <a:ext cx="2" cy="249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7" name="Picture 4" descr="High voltage with solid fill">
            <a:extLst>
              <a:ext uri="{FF2B5EF4-FFF2-40B4-BE49-F238E27FC236}">
                <a16:creationId xmlns:a16="http://schemas.microsoft.com/office/drawing/2014/main" id="{F762BA8F-D172-F56A-024A-429381538592}"/>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bwMode="auto">
          <a:xfrm>
            <a:off x="7621356" y="1169843"/>
            <a:ext cx="451227" cy="45122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5ABDCACC-7BAF-569F-E131-7CDD76D5F7E6}"/>
              </a:ext>
            </a:extLst>
          </p:cNvPr>
          <p:cNvPicPr>
            <a:picLocks noChangeAspect="1" noChangeArrowheads="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a:stretch/>
        </p:blipFill>
        <p:spPr bwMode="auto">
          <a:xfrm>
            <a:off x="7452868" y="804337"/>
            <a:ext cx="365506" cy="36550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Gears with solid fill">
            <a:extLst>
              <a:ext uri="{FF2B5EF4-FFF2-40B4-BE49-F238E27FC236}">
                <a16:creationId xmlns:a16="http://schemas.microsoft.com/office/drawing/2014/main" id="{A17FF76F-1278-A8F2-30D1-2DB6C64DF2F3}"/>
              </a:ext>
            </a:extLst>
          </p:cNvPr>
          <p:cNvPicPr>
            <a:picLocks noChangeAspect="1" noChangeArrowheads="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bwMode="auto">
          <a:xfrm>
            <a:off x="7868990" y="792844"/>
            <a:ext cx="376999" cy="376999"/>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04723ACB-A955-F907-758D-2110CE8084EB}"/>
              </a:ext>
            </a:extLst>
          </p:cNvPr>
          <p:cNvGrpSpPr/>
          <p:nvPr/>
        </p:nvGrpSpPr>
        <p:grpSpPr>
          <a:xfrm>
            <a:off x="7094017" y="1721070"/>
            <a:ext cx="1659848" cy="553998"/>
            <a:chOff x="2412114" y="0"/>
            <a:chExt cx="2584805" cy="1033922"/>
          </a:xfrm>
        </p:grpSpPr>
        <p:sp>
          <p:nvSpPr>
            <p:cNvPr id="51" name="Arrow: Chevron 50">
              <a:extLst>
                <a:ext uri="{FF2B5EF4-FFF2-40B4-BE49-F238E27FC236}">
                  <a16:creationId xmlns:a16="http://schemas.microsoft.com/office/drawing/2014/main" id="{B10A13F7-90B8-D112-7662-4F41C896EF2E}"/>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Arrow: Chevron 4">
              <a:extLst>
                <a:ext uri="{FF2B5EF4-FFF2-40B4-BE49-F238E27FC236}">
                  <a16:creationId xmlns:a16="http://schemas.microsoft.com/office/drawing/2014/main" id="{BAA670BD-1FAD-611B-D1D0-41AA16131819}"/>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System fire safety operational type. Static, Transient, Dynamic. </a:t>
              </a: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AD3CC487-BC77-2BC5-A0D3-68261A4FD805}"/>
              </a:ext>
            </a:extLst>
          </p:cNvPr>
          <p:cNvGrpSpPr/>
          <p:nvPr/>
        </p:nvGrpSpPr>
        <p:grpSpPr>
          <a:xfrm>
            <a:off x="10222058" y="2780809"/>
            <a:ext cx="1791132" cy="648191"/>
            <a:chOff x="2412114" y="0"/>
            <a:chExt cx="2584805" cy="1033922"/>
          </a:xfrm>
        </p:grpSpPr>
        <p:sp>
          <p:nvSpPr>
            <p:cNvPr id="55" name="Arrow: Chevron 54">
              <a:extLst>
                <a:ext uri="{FF2B5EF4-FFF2-40B4-BE49-F238E27FC236}">
                  <a16:creationId xmlns:a16="http://schemas.microsoft.com/office/drawing/2014/main" id="{432C7090-86B5-46A0-98D0-A087C569C540}"/>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Arrow: Chevron 4">
              <a:extLst>
                <a:ext uri="{FF2B5EF4-FFF2-40B4-BE49-F238E27FC236}">
                  <a16:creationId xmlns:a16="http://schemas.microsoft.com/office/drawing/2014/main" id="{C2172F8D-08E9-1E48-35F1-3B443CFF24A6}"/>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Supporting construction compatibility type /P.F safety seal type </a:t>
              </a:r>
            </a:p>
          </p:txBody>
        </p:sp>
      </p:grpSp>
      <p:cxnSp>
        <p:nvCxnSpPr>
          <p:cNvPr id="63" name="Connector: Elbow 62">
            <a:extLst>
              <a:ext uri="{FF2B5EF4-FFF2-40B4-BE49-F238E27FC236}">
                <a16:creationId xmlns:a16="http://schemas.microsoft.com/office/drawing/2014/main" id="{13E1DC38-8D35-FA7D-29FB-C1A0D79446AC}"/>
              </a:ext>
            </a:extLst>
          </p:cNvPr>
          <p:cNvCxnSpPr>
            <a:cxnSpLocks/>
            <a:stCxn id="28" idx="3"/>
          </p:cNvCxnSpPr>
          <p:nvPr/>
        </p:nvCxnSpPr>
        <p:spPr>
          <a:xfrm>
            <a:off x="10609985" y="1807053"/>
            <a:ext cx="369597" cy="9737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050" name="TextBox 2049">
            <a:extLst>
              <a:ext uri="{FF2B5EF4-FFF2-40B4-BE49-F238E27FC236}">
                <a16:creationId xmlns:a16="http://schemas.microsoft.com/office/drawing/2014/main" id="{BC97763C-5D3A-BA0D-773B-7C73B0EE472B}"/>
              </a:ext>
            </a:extLst>
          </p:cNvPr>
          <p:cNvSpPr txBox="1"/>
          <p:nvPr/>
        </p:nvSpPr>
        <p:spPr>
          <a:xfrm>
            <a:off x="819362" y="4861444"/>
            <a:ext cx="4952915"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Refuge in protected corridor with supply air and extract. </a:t>
            </a:r>
          </a:p>
        </p:txBody>
      </p:sp>
      <p:pic>
        <p:nvPicPr>
          <p:cNvPr id="2051" name="Picture 2050">
            <a:extLst>
              <a:ext uri="{FF2B5EF4-FFF2-40B4-BE49-F238E27FC236}">
                <a16:creationId xmlns:a16="http://schemas.microsoft.com/office/drawing/2014/main" id="{D642285B-1D50-53EE-ACD4-6E1515143843}"/>
              </a:ext>
            </a:extLst>
          </p:cNvPr>
          <p:cNvPicPr>
            <a:picLocks noChangeAspect="1"/>
          </p:cNvPicPr>
          <p:nvPr/>
        </p:nvPicPr>
        <p:blipFill>
          <a:blip r:embed="rId18"/>
          <a:stretch>
            <a:fillRect/>
          </a:stretch>
        </p:blipFill>
        <p:spPr>
          <a:xfrm>
            <a:off x="8557593" y="688544"/>
            <a:ext cx="868207" cy="836115"/>
          </a:xfrm>
          <a:prstGeom prst="rect">
            <a:avLst/>
          </a:prstGeom>
          <a:ln>
            <a:solidFill>
              <a:schemeClr val="accent1">
                <a:shade val="50000"/>
              </a:schemeClr>
            </a:solidFill>
          </a:ln>
        </p:spPr>
      </p:pic>
      <p:pic>
        <p:nvPicPr>
          <p:cNvPr id="3" name="Graphic 3">
            <a:extLst>
              <a:ext uri="{FF2B5EF4-FFF2-40B4-BE49-F238E27FC236}">
                <a16:creationId xmlns:a16="http://schemas.microsoft.com/office/drawing/2014/main" id="{435A2CF3-9CA9-2C95-5FEE-1C65F362F591}"/>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1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98623" y="-12833"/>
            <a:ext cx="11346308" cy="559381"/>
          </a:xfrm>
        </p:spPr>
        <p:txBody>
          <a:bodyPr>
            <a:normAutofit/>
          </a:bodyPr>
          <a:lstStyle/>
          <a:p>
            <a:pPr marL="0" lvl="0" indent="0" algn="l" defTabSz="711200">
              <a:lnSpc>
                <a:spcPct val="90000"/>
              </a:lnSpc>
              <a:spcBef>
                <a:spcPct val="0"/>
              </a:spcBef>
              <a:spcAft>
                <a:spcPct val="35000"/>
              </a:spcAft>
              <a:buFont typeface="Wingdings" panose="05000000000000000000" pitchFamily="2" charset="2"/>
              <a:buNone/>
            </a:pPr>
            <a:r>
              <a:rPr lang="en-GB" sz="2800" b="1" dirty="0">
                <a:ea typeface="Calibri" panose="020F0502020204030204" pitchFamily="34" charset="0"/>
              </a:rPr>
              <a:t>C</a:t>
            </a:r>
            <a:r>
              <a:rPr lang="en-GB" sz="2800" b="1" kern="1200" dirty="0">
                <a:solidFill>
                  <a:schemeClr val="tx1"/>
                </a:solidFill>
                <a:ea typeface="Calibri" panose="020F0502020204030204" pitchFamily="34" charset="0"/>
              </a:rPr>
              <a:t>lassification for product fire safety type </a:t>
            </a:r>
            <a:endParaRPr lang="en-GB" sz="2800" b="1" kern="1200" dirty="0">
              <a:solidFill>
                <a:schemeClr val="tx1"/>
              </a:solidFill>
            </a:endParaRPr>
          </a:p>
        </p:txBody>
      </p:sp>
      <p:pic>
        <p:nvPicPr>
          <p:cNvPr id="3" name="Picture 4" descr="Sleep with solid fill">
            <a:extLst>
              <a:ext uri="{FF2B5EF4-FFF2-40B4-BE49-F238E27FC236}">
                <a16:creationId xmlns:a16="http://schemas.microsoft.com/office/drawing/2014/main" id="{D5258EDB-56FF-A7B4-C0C6-5C658C33974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290227" y="1843227"/>
            <a:ext cx="633829" cy="633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73" y="1142034"/>
            <a:ext cx="709683" cy="7096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031">
            <a:extLst>
              <a:ext uri="{FF2B5EF4-FFF2-40B4-BE49-F238E27FC236}">
                <a16:creationId xmlns:a16="http://schemas.microsoft.com/office/drawing/2014/main" id="{45323EE1-ACA6-5BD7-D989-6AF7DCD7B897}"/>
              </a:ext>
            </a:extLst>
          </p:cNvPr>
          <p:cNvPicPr>
            <a:picLocks noChangeAspect="1"/>
          </p:cNvPicPr>
          <p:nvPr/>
        </p:nvPicPr>
        <p:blipFill>
          <a:blip r:embed="rId6"/>
          <a:stretch>
            <a:fillRect/>
          </a:stretch>
        </p:blipFill>
        <p:spPr>
          <a:xfrm>
            <a:off x="202550" y="3805936"/>
            <a:ext cx="747609" cy="804184"/>
          </a:xfrm>
          <a:prstGeom prst="rect">
            <a:avLst/>
          </a:prstGeom>
        </p:spPr>
      </p:pic>
      <p:sp>
        <p:nvSpPr>
          <p:cNvPr id="1033" name="TextBox 1032">
            <a:extLst>
              <a:ext uri="{FF2B5EF4-FFF2-40B4-BE49-F238E27FC236}">
                <a16:creationId xmlns:a16="http://schemas.microsoft.com/office/drawing/2014/main" id="{3055B0B3-7201-7DE1-D9E9-530AD1513619}"/>
              </a:ext>
            </a:extLst>
          </p:cNvPr>
          <p:cNvSpPr txBox="1"/>
          <p:nvPr/>
        </p:nvSpPr>
        <p:spPr>
          <a:xfrm>
            <a:off x="1138630" y="1187765"/>
            <a:ext cx="103746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Protected Corridor or Lobby</a:t>
            </a:r>
          </a:p>
        </p:txBody>
      </p:sp>
      <p:pic>
        <p:nvPicPr>
          <p:cNvPr id="1037" name="Picture 4" descr="Run with solid fill">
            <a:extLst>
              <a:ext uri="{FF2B5EF4-FFF2-40B4-BE49-F238E27FC236}">
                <a16:creationId xmlns:a16="http://schemas.microsoft.com/office/drawing/2014/main" id="{ED9B7493-529B-4663-BE50-999ECF557437}"/>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190227" y="3042783"/>
            <a:ext cx="672861" cy="6728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 descr="Firefighter male outline">
            <a:extLst>
              <a:ext uri="{FF2B5EF4-FFF2-40B4-BE49-F238E27FC236}">
                <a16:creationId xmlns:a16="http://schemas.microsoft.com/office/drawing/2014/main" id="{097411CB-1835-48D3-0726-AA940139A0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62173" y="4677268"/>
            <a:ext cx="709683" cy="709683"/>
          </a:xfrm>
          <a:prstGeom prst="rect">
            <a:avLst/>
          </a:prstGeom>
        </p:spPr>
      </p:pic>
      <p:pic>
        <p:nvPicPr>
          <p:cNvPr id="37" name="Picture 4" descr="Crawl with solid fill">
            <a:extLst>
              <a:ext uri="{FF2B5EF4-FFF2-40B4-BE49-F238E27FC236}">
                <a16:creationId xmlns:a16="http://schemas.microsoft.com/office/drawing/2014/main" id="{1C399ECF-9412-6EC0-7D5F-1319E49FA27F}"/>
              </a:ext>
            </a:extLst>
          </p:cNvPr>
          <p:cNvPicPr>
            <a:picLocks noChangeAspect="1" noChangeArrowheads="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bwMode="auto">
          <a:xfrm>
            <a:off x="232783" y="2411911"/>
            <a:ext cx="672861" cy="67286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FB46256-C00A-DBA1-C5E8-49DDB3D0CDE2}"/>
              </a:ext>
            </a:extLst>
          </p:cNvPr>
          <p:cNvSpPr txBox="1"/>
          <p:nvPr/>
        </p:nvSpPr>
        <p:spPr>
          <a:xfrm>
            <a:off x="1138631" y="1904723"/>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Sleeping, Clinical</a:t>
            </a:r>
          </a:p>
        </p:txBody>
      </p:sp>
      <p:sp>
        <p:nvSpPr>
          <p:cNvPr id="46" name="TextBox 45">
            <a:extLst>
              <a:ext uri="{FF2B5EF4-FFF2-40B4-BE49-F238E27FC236}">
                <a16:creationId xmlns:a16="http://schemas.microsoft.com/office/drawing/2014/main" id="{6615E720-11D5-A79D-8F89-C66D0E607443}"/>
              </a:ext>
            </a:extLst>
          </p:cNvPr>
          <p:cNvSpPr txBox="1"/>
          <p:nvPr/>
        </p:nvSpPr>
        <p:spPr>
          <a:xfrm>
            <a:off x="571072" y="598939"/>
            <a:ext cx="1272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Space Type</a:t>
            </a:r>
          </a:p>
        </p:txBody>
      </p:sp>
      <p:sp>
        <p:nvSpPr>
          <p:cNvPr id="48" name="TextBox 47">
            <a:extLst>
              <a:ext uri="{FF2B5EF4-FFF2-40B4-BE49-F238E27FC236}">
                <a16:creationId xmlns:a16="http://schemas.microsoft.com/office/drawing/2014/main" id="{8D701F2D-9446-34AF-95C1-DED02F9F6880}"/>
              </a:ext>
            </a:extLst>
          </p:cNvPr>
          <p:cNvSpPr txBox="1"/>
          <p:nvPr/>
        </p:nvSpPr>
        <p:spPr>
          <a:xfrm>
            <a:off x="2378251" y="636199"/>
            <a:ext cx="7499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49" name="TextBox 48">
            <a:extLst>
              <a:ext uri="{FF2B5EF4-FFF2-40B4-BE49-F238E27FC236}">
                <a16:creationId xmlns:a16="http://schemas.microsoft.com/office/drawing/2014/main" id="{164F74A0-2682-822C-8DF0-439C6FF65667}"/>
              </a:ext>
            </a:extLst>
          </p:cNvPr>
          <p:cNvSpPr txBox="1"/>
          <p:nvPr/>
        </p:nvSpPr>
        <p:spPr>
          <a:xfrm>
            <a:off x="1138630" y="2576274"/>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Phased Evacuation</a:t>
            </a:r>
          </a:p>
        </p:txBody>
      </p:sp>
      <p:sp>
        <p:nvSpPr>
          <p:cNvPr id="50" name="TextBox 49">
            <a:extLst>
              <a:ext uri="{FF2B5EF4-FFF2-40B4-BE49-F238E27FC236}">
                <a16:creationId xmlns:a16="http://schemas.microsoft.com/office/drawing/2014/main" id="{8AA3231D-8010-1A9B-5D74-9827613B3691}"/>
              </a:ext>
            </a:extLst>
          </p:cNvPr>
          <p:cNvSpPr txBox="1"/>
          <p:nvPr/>
        </p:nvSpPr>
        <p:spPr>
          <a:xfrm>
            <a:off x="1138630" y="326056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Simultaneous Evacuation</a:t>
            </a:r>
          </a:p>
        </p:txBody>
      </p:sp>
      <p:sp>
        <p:nvSpPr>
          <p:cNvPr id="51" name="TextBox 50">
            <a:extLst>
              <a:ext uri="{FF2B5EF4-FFF2-40B4-BE49-F238E27FC236}">
                <a16:creationId xmlns:a16="http://schemas.microsoft.com/office/drawing/2014/main" id="{61AFB934-DC11-5010-9CCA-9F2D129A10D7}"/>
              </a:ext>
            </a:extLst>
          </p:cNvPr>
          <p:cNvSpPr txBox="1"/>
          <p:nvPr/>
        </p:nvSpPr>
        <p:spPr>
          <a:xfrm>
            <a:off x="1139844" y="405774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Critical supplies</a:t>
            </a:r>
          </a:p>
        </p:txBody>
      </p:sp>
      <p:sp>
        <p:nvSpPr>
          <p:cNvPr id="56" name="TextBox 55">
            <a:extLst>
              <a:ext uri="{FF2B5EF4-FFF2-40B4-BE49-F238E27FC236}">
                <a16:creationId xmlns:a16="http://schemas.microsoft.com/office/drawing/2014/main" id="{B85DC652-6744-3521-909F-7ACCBDB1076C}"/>
              </a:ext>
            </a:extLst>
          </p:cNvPr>
          <p:cNvSpPr txBox="1"/>
          <p:nvPr/>
        </p:nvSpPr>
        <p:spPr>
          <a:xfrm>
            <a:off x="1122610" y="4927415"/>
            <a:ext cx="103746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Fire Fighting</a:t>
            </a:r>
          </a:p>
        </p:txBody>
      </p:sp>
      <p:cxnSp>
        <p:nvCxnSpPr>
          <p:cNvPr id="1052" name="Straight Connector 1051">
            <a:extLst>
              <a:ext uri="{FF2B5EF4-FFF2-40B4-BE49-F238E27FC236}">
                <a16:creationId xmlns:a16="http://schemas.microsoft.com/office/drawing/2014/main" id="{EC8BDC46-0740-C5AC-06C9-0E4DBA09181A}"/>
              </a:ext>
            </a:extLst>
          </p:cNvPr>
          <p:cNvCxnSpPr>
            <a:cxnSpLocks/>
          </p:cNvCxnSpPr>
          <p:nvPr/>
        </p:nvCxnSpPr>
        <p:spPr>
          <a:xfrm flipV="1">
            <a:off x="2230817" y="904297"/>
            <a:ext cx="15643" cy="4456125"/>
          </a:xfrm>
          <a:prstGeom prst="line">
            <a:avLst/>
          </a:prstGeom>
        </p:spPr>
        <p:style>
          <a:lnRef idx="1">
            <a:schemeClr val="dk1"/>
          </a:lnRef>
          <a:fillRef idx="0">
            <a:schemeClr val="dk1"/>
          </a:fillRef>
          <a:effectRef idx="0">
            <a:schemeClr val="dk1"/>
          </a:effectRef>
          <a:fontRef idx="minor">
            <a:schemeClr val="tx1"/>
          </a:fontRef>
        </p:style>
      </p:cxnSp>
      <p:cxnSp>
        <p:nvCxnSpPr>
          <p:cNvPr id="1053" name="Straight Connector 1052">
            <a:extLst>
              <a:ext uri="{FF2B5EF4-FFF2-40B4-BE49-F238E27FC236}">
                <a16:creationId xmlns:a16="http://schemas.microsoft.com/office/drawing/2014/main" id="{1558AB0B-E678-D7A4-24F3-05668A700595}"/>
              </a:ext>
            </a:extLst>
          </p:cNvPr>
          <p:cNvCxnSpPr>
            <a:cxnSpLocks/>
          </p:cNvCxnSpPr>
          <p:nvPr/>
        </p:nvCxnSpPr>
        <p:spPr>
          <a:xfrm flipV="1">
            <a:off x="3135195" y="901874"/>
            <a:ext cx="3247" cy="4469500"/>
          </a:xfrm>
          <a:prstGeom prst="line">
            <a:avLst/>
          </a:prstGeom>
        </p:spPr>
        <p:style>
          <a:lnRef idx="1">
            <a:schemeClr val="dk1"/>
          </a:lnRef>
          <a:fillRef idx="0">
            <a:schemeClr val="dk1"/>
          </a:fillRef>
          <a:effectRef idx="0">
            <a:schemeClr val="dk1"/>
          </a:effectRef>
          <a:fontRef idx="minor">
            <a:schemeClr val="tx1"/>
          </a:fontRef>
        </p:style>
      </p:cxnSp>
      <p:sp>
        <p:nvSpPr>
          <p:cNvPr id="1059" name="TextBox 1058">
            <a:extLst>
              <a:ext uri="{FF2B5EF4-FFF2-40B4-BE49-F238E27FC236}">
                <a16:creationId xmlns:a16="http://schemas.microsoft.com/office/drawing/2014/main" id="{024E3B0F-A2B2-3794-6800-F3A59079AC7C}"/>
              </a:ext>
            </a:extLst>
          </p:cNvPr>
          <p:cNvSpPr txBox="1"/>
          <p:nvPr/>
        </p:nvSpPr>
        <p:spPr>
          <a:xfrm>
            <a:off x="3474287" y="598755"/>
            <a:ext cx="7499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Time </a:t>
            </a:r>
          </a:p>
        </p:txBody>
      </p:sp>
      <p:cxnSp>
        <p:nvCxnSpPr>
          <p:cNvPr id="1060" name="Straight Connector 1059">
            <a:extLst>
              <a:ext uri="{FF2B5EF4-FFF2-40B4-BE49-F238E27FC236}">
                <a16:creationId xmlns:a16="http://schemas.microsoft.com/office/drawing/2014/main" id="{8A1CD170-2766-F10B-DDED-DA53671254CC}"/>
              </a:ext>
            </a:extLst>
          </p:cNvPr>
          <p:cNvCxnSpPr>
            <a:cxnSpLocks/>
          </p:cNvCxnSpPr>
          <p:nvPr/>
        </p:nvCxnSpPr>
        <p:spPr>
          <a:xfrm flipV="1">
            <a:off x="4361282" y="922194"/>
            <a:ext cx="17537" cy="4449803"/>
          </a:xfrm>
          <a:prstGeom prst="line">
            <a:avLst/>
          </a:prstGeom>
        </p:spPr>
        <p:style>
          <a:lnRef idx="1">
            <a:schemeClr val="dk1"/>
          </a:lnRef>
          <a:fillRef idx="0">
            <a:schemeClr val="dk1"/>
          </a:fillRef>
          <a:effectRef idx="0">
            <a:schemeClr val="dk1"/>
          </a:effectRef>
          <a:fontRef idx="minor">
            <a:schemeClr val="tx1"/>
          </a:fontRef>
        </p:style>
      </p:cxnSp>
      <p:sp>
        <p:nvSpPr>
          <p:cNvPr id="1061" name="TextBox 1060">
            <a:extLst>
              <a:ext uri="{FF2B5EF4-FFF2-40B4-BE49-F238E27FC236}">
                <a16:creationId xmlns:a16="http://schemas.microsoft.com/office/drawing/2014/main" id="{4E9B7A37-16B1-EE2E-798C-DE489B95B002}"/>
              </a:ext>
            </a:extLst>
          </p:cNvPr>
          <p:cNvSpPr txBox="1"/>
          <p:nvPr/>
        </p:nvSpPr>
        <p:spPr>
          <a:xfrm>
            <a:off x="4475381" y="605092"/>
            <a:ext cx="1272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Operation</a:t>
            </a:r>
          </a:p>
        </p:txBody>
      </p:sp>
      <p:cxnSp>
        <p:nvCxnSpPr>
          <p:cNvPr id="1069" name="Straight Connector 1068">
            <a:extLst>
              <a:ext uri="{FF2B5EF4-FFF2-40B4-BE49-F238E27FC236}">
                <a16:creationId xmlns:a16="http://schemas.microsoft.com/office/drawing/2014/main" id="{651C8DC3-A7D6-0F1C-1D40-38511B574DDF}"/>
              </a:ext>
            </a:extLst>
          </p:cNvPr>
          <p:cNvCxnSpPr>
            <a:cxnSpLocks/>
          </p:cNvCxnSpPr>
          <p:nvPr/>
        </p:nvCxnSpPr>
        <p:spPr>
          <a:xfrm flipH="1" flipV="1">
            <a:off x="153901" y="5348847"/>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1089" name="TextBox 1088">
            <a:extLst>
              <a:ext uri="{FF2B5EF4-FFF2-40B4-BE49-F238E27FC236}">
                <a16:creationId xmlns:a16="http://schemas.microsoft.com/office/drawing/2014/main" id="{62975705-4F7A-8962-5F7F-DA6BBE9E17C7}"/>
              </a:ext>
            </a:extLst>
          </p:cNvPr>
          <p:cNvSpPr txBox="1"/>
          <p:nvPr/>
        </p:nvSpPr>
        <p:spPr>
          <a:xfrm>
            <a:off x="3259291" y="1315774"/>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a:t>
            </a:r>
          </a:p>
        </p:txBody>
      </p:sp>
      <p:sp>
        <p:nvSpPr>
          <p:cNvPr id="1090" name="TextBox 1089">
            <a:extLst>
              <a:ext uri="{FF2B5EF4-FFF2-40B4-BE49-F238E27FC236}">
                <a16:creationId xmlns:a16="http://schemas.microsoft.com/office/drawing/2014/main" id="{23CED042-591B-B072-AB24-D0691E874A70}"/>
              </a:ext>
            </a:extLst>
          </p:cNvPr>
          <p:cNvSpPr txBox="1"/>
          <p:nvPr/>
        </p:nvSpPr>
        <p:spPr>
          <a:xfrm>
            <a:off x="4352649" y="1192004"/>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4</a:t>
            </a:r>
          </a:p>
        </p:txBody>
      </p:sp>
      <p:sp>
        <p:nvSpPr>
          <p:cNvPr id="1091" name="TextBox 1090">
            <a:extLst>
              <a:ext uri="{FF2B5EF4-FFF2-40B4-BE49-F238E27FC236}">
                <a16:creationId xmlns:a16="http://schemas.microsoft.com/office/drawing/2014/main" id="{8AFD7795-574E-45DC-C7D9-161947342EA1}"/>
              </a:ext>
            </a:extLst>
          </p:cNvPr>
          <p:cNvSpPr txBox="1"/>
          <p:nvPr/>
        </p:nvSpPr>
        <p:spPr>
          <a:xfrm>
            <a:off x="3203892" y="2627690"/>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a:t>
            </a:r>
          </a:p>
        </p:txBody>
      </p:sp>
      <p:sp>
        <p:nvSpPr>
          <p:cNvPr id="1092" name="TextBox 1091">
            <a:extLst>
              <a:ext uri="{FF2B5EF4-FFF2-40B4-BE49-F238E27FC236}">
                <a16:creationId xmlns:a16="http://schemas.microsoft.com/office/drawing/2014/main" id="{8FE0381C-CE53-E7A4-5BE7-C59C796DAB22}"/>
              </a:ext>
            </a:extLst>
          </p:cNvPr>
          <p:cNvSpPr txBox="1"/>
          <p:nvPr/>
        </p:nvSpPr>
        <p:spPr>
          <a:xfrm>
            <a:off x="3211021" y="3262274"/>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 </a:t>
            </a:r>
          </a:p>
        </p:txBody>
      </p:sp>
      <p:sp>
        <p:nvSpPr>
          <p:cNvPr id="1093" name="TextBox 1092">
            <a:extLst>
              <a:ext uri="{FF2B5EF4-FFF2-40B4-BE49-F238E27FC236}">
                <a16:creationId xmlns:a16="http://schemas.microsoft.com/office/drawing/2014/main" id="{6AAAC0FE-63E8-1199-3A71-29E6E7F3ECF8}"/>
              </a:ext>
            </a:extLst>
          </p:cNvPr>
          <p:cNvSpPr txBox="1"/>
          <p:nvPr/>
        </p:nvSpPr>
        <p:spPr>
          <a:xfrm>
            <a:off x="3239492" y="4108601"/>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 </a:t>
            </a:r>
          </a:p>
        </p:txBody>
      </p:sp>
      <p:sp>
        <p:nvSpPr>
          <p:cNvPr id="1094" name="TextBox 1093">
            <a:extLst>
              <a:ext uri="{FF2B5EF4-FFF2-40B4-BE49-F238E27FC236}">
                <a16:creationId xmlns:a16="http://schemas.microsoft.com/office/drawing/2014/main" id="{D7B9D454-3A66-5D32-4535-9DDD3CEBA9ED}"/>
              </a:ext>
            </a:extLst>
          </p:cNvPr>
          <p:cNvSpPr txBox="1"/>
          <p:nvPr/>
        </p:nvSpPr>
        <p:spPr>
          <a:xfrm>
            <a:off x="3203892" y="4934264"/>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a:t>
            </a:r>
          </a:p>
        </p:txBody>
      </p:sp>
      <p:sp>
        <p:nvSpPr>
          <p:cNvPr id="1100" name="TextBox 1099">
            <a:extLst>
              <a:ext uri="{FF2B5EF4-FFF2-40B4-BE49-F238E27FC236}">
                <a16:creationId xmlns:a16="http://schemas.microsoft.com/office/drawing/2014/main" id="{FF7EF970-CA27-3F8F-9C93-D33089AA7A8F}"/>
              </a:ext>
            </a:extLst>
          </p:cNvPr>
          <p:cNvSpPr txBox="1"/>
          <p:nvPr/>
        </p:nvSpPr>
        <p:spPr>
          <a:xfrm>
            <a:off x="3206452" y="1933150"/>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a:t>
            </a:r>
          </a:p>
        </p:txBody>
      </p:sp>
      <p:cxnSp>
        <p:nvCxnSpPr>
          <p:cNvPr id="1106" name="Straight Connector 1105">
            <a:extLst>
              <a:ext uri="{FF2B5EF4-FFF2-40B4-BE49-F238E27FC236}">
                <a16:creationId xmlns:a16="http://schemas.microsoft.com/office/drawing/2014/main" id="{12242D45-BC2D-8FF3-0D9E-751C4FA195E7}"/>
              </a:ext>
            </a:extLst>
          </p:cNvPr>
          <p:cNvCxnSpPr>
            <a:cxnSpLocks/>
          </p:cNvCxnSpPr>
          <p:nvPr/>
        </p:nvCxnSpPr>
        <p:spPr>
          <a:xfrm flipH="1" flipV="1">
            <a:off x="5665129" y="877225"/>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115" name="TextBox 1114">
            <a:extLst>
              <a:ext uri="{FF2B5EF4-FFF2-40B4-BE49-F238E27FC236}">
                <a16:creationId xmlns:a16="http://schemas.microsoft.com/office/drawing/2014/main" id="{A1D2812A-2832-E6CC-8FB6-1F785BE97073}"/>
              </a:ext>
            </a:extLst>
          </p:cNvPr>
          <p:cNvSpPr txBox="1"/>
          <p:nvPr/>
        </p:nvSpPr>
        <p:spPr>
          <a:xfrm>
            <a:off x="5826779" y="599359"/>
            <a:ext cx="2320168" cy="3686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Blade types DP (AD: L)</a:t>
            </a:r>
          </a:p>
        </p:txBody>
      </p:sp>
      <p:pic>
        <p:nvPicPr>
          <p:cNvPr id="1116" name="Picture 1115">
            <a:extLst>
              <a:ext uri="{FF2B5EF4-FFF2-40B4-BE49-F238E27FC236}">
                <a16:creationId xmlns:a16="http://schemas.microsoft.com/office/drawing/2014/main" id="{809AFE04-B736-7642-A317-DC2CC393EEB1}"/>
              </a:ext>
            </a:extLst>
          </p:cNvPr>
          <p:cNvPicPr>
            <a:picLocks noChangeAspect="1"/>
          </p:cNvPicPr>
          <p:nvPr/>
        </p:nvPicPr>
        <p:blipFill>
          <a:blip r:embed="rId13"/>
          <a:stretch>
            <a:fillRect/>
          </a:stretch>
        </p:blipFill>
        <p:spPr>
          <a:xfrm>
            <a:off x="5910850" y="1103720"/>
            <a:ext cx="583440" cy="559381"/>
          </a:xfrm>
          <a:prstGeom prst="rect">
            <a:avLst/>
          </a:prstGeom>
        </p:spPr>
      </p:pic>
      <p:pic>
        <p:nvPicPr>
          <p:cNvPr id="1117" name="Picture 1116">
            <a:extLst>
              <a:ext uri="{FF2B5EF4-FFF2-40B4-BE49-F238E27FC236}">
                <a16:creationId xmlns:a16="http://schemas.microsoft.com/office/drawing/2014/main" id="{7B65616F-48BA-64C5-36A3-7E06845F9723}"/>
              </a:ext>
            </a:extLst>
          </p:cNvPr>
          <p:cNvPicPr>
            <a:picLocks noChangeAspect="1"/>
          </p:cNvPicPr>
          <p:nvPr/>
        </p:nvPicPr>
        <p:blipFill>
          <a:blip r:embed="rId14"/>
          <a:stretch>
            <a:fillRect/>
          </a:stretch>
        </p:blipFill>
        <p:spPr>
          <a:xfrm>
            <a:off x="6714416" y="1127094"/>
            <a:ext cx="633707" cy="543606"/>
          </a:xfrm>
          <a:prstGeom prst="rect">
            <a:avLst/>
          </a:prstGeom>
        </p:spPr>
      </p:pic>
      <p:pic>
        <p:nvPicPr>
          <p:cNvPr id="1118" name="Picture 1117">
            <a:extLst>
              <a:ext uri="{FF2B5EF4-FFF2-40B4-BE49-F238E27FC236}">
                <a16:creationId xmlns:a16="http://schemas.microsoft.com/office/drawing/2014/main" id="{196BEED6-A4FA-E4EA-5F4D-FFAD498C06C2}"/>
              </a:ext>
            </a:extLst>
          </p:cNvPr>
          <p:cNvPicPr>
            <a:picLocks noChangeAspect="1"/>
          </p:cNvPicPr>
          <p:nvPr/>
        </p:nvPicPr>
        <p:blipFill>
          <a:blip r:embed="rId15"/>
          <a:stretch>
            <a:fillRect/>
          </a:stretch>
        </p:blipFill>
        <p:spPr>
          <a:xfrm>
            <a:off x="7495133" y="1098640"/>
            <a:ext cx="614037" cy="584084"/>
          </a:xfrm>
          <a:prstGeom prst="rect">
            <a:avLst/>
          </a:prstGeom>
        </p:spPr>
      </p:pic>
      <p:cxnSp>
        <p:nvCxnSpPr>
          <p:cNvPr id="1119" name="Straight Connector 1118">
            <a:extLst>
              <a:ext uri="{FF2B5EF4-FFF2-40B4-BE49-F238E27FC236}">
                <a16:creationId xmlns:a16="http://schemas.microsoft.com/office/drawing/2014/main" id="{772F6623-B5C8-E171-2C85-19AEFE0835AD}"/>
              </a:ext>
            </a:extLst>
          </p:cNvPr>
          <p:cNvCxnSpPr>
            <a:cxnSpLocks/>
          </p:cNvCxnSpPr>
          <p:nvPr/>
        </p:nvCxnSpPr>
        <p:spPr>
          <a:xfrm flipH="1" flipV="1">
            <a:off x="8226260" y="873709"/>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121" name="TextBox 1120">
            <a:extLst>
              <a:ext uri="{FF2B5EF4-FFF2-40B4-BE49-F238E27FC236}">
                <a16:creationId xmlns:a16="http://schemas.microsoft.com/office/drawing/2014/main" id="{09A2D469-6866-532F-0C34-518D7C61D092}"/>
              </a:ext>
            </a:extLst>
          </p:cNvPr>
          <p:cNvSpPr txBox="1"/>
          <p:nvPr/>
        </p:nvSpPr>
        <p:spPr>
          <a:xfrm>
            <a:off x="8127097" y="402211"/>
            <a:ext cx="11874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Direction of Fire</a:t>
            </a:r>
          </a:p>
        </p:txBody>
      </p:sp>
      <p:pic>
        <p:nvPicPr>
          <p:cNvPr id="1122" name="Picture 1121">
            <a:extLst>
              <a:ext uri="{FF2B5EF4-FFF2-40B4-BE49-F238E27FC236}">
                <a16:creationId xmlns:a16="http://schemas.microsoft.com/office/drawing/2014/main" id="{019B8659-0B25-9817-8B6E-211F34F16270}"/>
              </a:ext>
            </a:extLst>
          </p:cNvPr>
          <p:cNvPicPr>
            <a:picLocks noChangeAspect="1"/>
          </p:cNvPicPr>
          <p:nvPr/>
        </p:nvPicPr>
        <p:blipFill>
          <a:blip r:embed="rId13"/>
          <a:stretch>
            <a:fillRect/>
          </a:stretch>
        </p:blipFill>
        <p:spPr>
          <a:xfrm>
            <a:off x="5898896" y="1823781"/>
            <a:ext cx="583440" cy="559381"/>
          </a:xfrm>
          <a:prstGeom prst="rect">
            <a:avLst/>
          </a:prstGeom>
        </p:spPr>
      </p:pic>
      <p:pic>
        <p:nvPicPr>
          <p:cNvPr id="1123" name="Picture 1122">
            <a:extLst>
              <a:ext uri="{FF2B5EF4-FFF2-40B4-BE49-F238E27FC236}">
                <a16:creationId xmlns:a16="http://schemas.microsoft.com/office/drawing/2014/main" id="{AE471B6D-3C6D-358F-A77B-F6390CC5C160}"/>
              </a:ext>
            </a:extLst>
          </p:cNvPr>
          <p:cNvPicPr>
            <a:picLocks noChangeAspect="1"/>
          </p:cNvPicPr>
          <p:nvPr/>
        </p:nvPicPr>
        <p:blipFill>
          <a:blip r:embed="rId14"/>
          <a:stretch>
            <a:fillRect/>
          </a:stretch>
        </p:blipFill>
        <p:spPr>
          <a:xfrm>
            <a:off x="6702462" y="1847155"/>
            <a:ext cx="633707" cy="543606"/>
          </a:xfrm>
          <a:prstGeom prst="rect">
            <a:avLst/>
          </a:prstGeom>
        </p:spPr>
      </p:pic>
      <p:pic>
        <p:nvPicPr>
          <p:cNvPr id="1124" name="Picture 1123">
            <a:extLst>
              <a:ext uri="{FF2B5EF4-FFF2-40B4-BE49-F238E27FC236}">
                <a16:creationId xmlns:a16="http://schemas.microsoft.com/office/drawing/2014/main" id="{9129E66E-7A92-F1D1-4CE5-2B6964F9235A}"/>
              </a:ext>
            </a:extLst>
          </p:cNvPr>
          <p:cNvPicPr>
            <a:picLocks noChangeAspect="1"/>
          </p:cNvPicPr>
          <p:nvPr/>
        </p:nvPicPr>
        <p:blipFill>
          <a:blip r:embed="rId15"/>
          <a:stretch>
            <a:fillRect/>
          </a:stretch>
        </p:blipFill>
        <p:spPr>
          <a:xfrm>
            <a:off x="7483179" y="1818701"/>
            <a:ext cx="614037" cy="584084"/>
          </a:xfrm>
          <a:prstGeom prst="rect">
            <a:avLst/>
          </a:prstGeom>
        </p:spPr>
      </p:pic>
      <p:pic>
        <p:nvPicPr>
          <p:cNvPr id="1125" name="Picture 1124">
            <a:extLst>
              <a:ext uri="{FF2B5EF4-FFF2-40B4-BE49-F238E27FC236}">
                <a16:creationId xmlns:a16="http://schemas.microsoft.com/office/drawing/2014/main" id="{0E705A89-6D2E-7846-5A99-330C2EF64AE4}"/>
              </a:ext>
            </a:extLst>
          </p:cNvPr>
          <p:cNvPicPr>
            <a:picLocks noChangeAspect="1"/>
          </p:cNvPicPr>
          <p:nvPr/>
        </p:nvPicPr>
        <p:blipFill>
          <a:blip r:embed="rId13"/>
          <a:stretch>
            <a:fillRect/>
          </a:stretch>
        </p:blipFill>
        <p:spPr>
          <a:xfrm>
            <a:off x="5879736" y="2541210"/>
            <a:ext cx="583440" cy="559381"/>
          </a:xfrm>
          <a:prstGeom prst="rect">
            <a:avLst/>
          </a:prstGeom>
        </p:spPr>
      </p:pic>
      <p:pic>
        <p:nvPicPr>
          <p:cNvPr id="1126" name="Picture 1125">
            <a:extLst>
              <a:ext uri="{FF2B5EF4-FFF2-40B4-BE49-F238E27FC236}">
                <a16:creationId xmlns:a16="http://schemas.microsoft.com/office/drawing/2014/main" id="{1A3CCD3E-4526-4F42-AD10-38A5662B969D}"/>
              </a:ext>
            </a:extLst>
          </p:cNvPr>
          <p:cNvPicPr>
            <a:picLocks noChangeAspect="1"/>
          </p:cNvPicPr>
          <p:nvPr/>
        </p:nvPicPr>
        <p:blipFill>
          <a:blip r:embed="rId14"/>
          <a:stretch>
            <a:fillRect/>
          </a:stretch>
        </p:blipFill>
        <p:spPr>
          <a:xfrm>
            <a:off x="6683302" y="2564584"/>
            <a:ext cx="633707" cy="543606"/>
          </a:xfrm>
          <a:prstGeom prst="rect">
            <a:avLst/>
          </a:prstGeom>
        </p:spPr>
      </p:pic>
      <p:pic>
        <p:nvPicPr>
          <p:cNvPr id="1127" name="Picture 1126">
            <a:extLst>
              <a:ext uri="{FF2B5EF4-FFF2-40B4-BE49-F238E27FC236}">
                <a16:creationId xmlns:a16="http://schemas.microsoft.com/office/drawing/2014/main" id="{1A46E482-7031-8618-C335-6BAE09B1B060}"/>
              </a:ext>
            </a:extLst>
          </p:cNvPr>
          <p:cNvPicPr>
            <a:picLocks noChangeAspect="1"/>
          </p:cNvPicPr>
          <p:nvPr/>
        </p:nvPicPr>
        <p:blipFill>
          <a:blip r:embed="rId15"/>
          <a:stretch>
            <a:fillRect/>
          </a:stretch>
        </p:blipFill>
        <p:spPr>
          <a:xfrm>
            <a:off x="7464019" y="2536130"/>
            <a:ext cx="614037" cy="584084"/>
          </a:xfrm>
          <a:prstGeom prst="rect">
            <a:avLst/>
          </a:prstGeom>
        </p:spPr>
      </p:pic>
      <p:pic>
        <p:nvPicPr>
          <p:cNvPr id="1134" name="Picture 1133">
            <a:extLst>
              <a:ext uri="{FF2B5EF4-FFF2-40B4-BE49-F238E27FC236}">
                <a16:creationId xmlns:a16="http://schemas.microsoft.com/office/drawing/2014/main" id="{A4E07CF8-7A65-F6D9-BE7B-D68DA355D5C9}"/>
              </a:ext>
            </a:extLst>
          </p:cNvPr>
          <p:cNvPicPr>
            <a:picLocks noChangeAspect="1"/>
          </p:cNvPicPr>
          <p:nvPr/>
        </p:nvPicPr>
        <p:blipFill>
          <a:blip r:embed="rId13"/>
          <a:stretch>
            <a:fillRect/>
          </a:stretch>
        </p:blipFill>
        <p:spPr>
          <a:xfrm>
            <a:off x="5886264" y="4762559"/>
            <a:ext cx="583440" cy="559381"/>
          </a:xfrm>
          <a:prstGeom prst="rect">
            <a:avLst/>
          </a:prstGeom>
        </p:spPr>
      </p:pic>
      <p:pic>
        <p:nvPicPr>
          <p:cNvPr id="1135" name="Picture 1134">
            <a:extLst>
              <a:ext uri="{FF2B5EF4-FFF2-40B4-BE49-F238E27FC236}">
                <a16:creationId xmlns:a16="http://schemas.microsoft.com/office/drawing/2014/main" id="{40BF98B1-2B0F-9E2D-612F-5B5F539BBB6D}"/>
              </a:ext>
            </a:extLst>
          </p:cNvPr>
          <p:cNvPicPr>
            <a:picLocks noChangeAspect="1"/>
          </p:cNvPicPr>
          <p:nvPr/>
        </p:nvPicPr>
        <p:blipFill>
          <a:blip r:embed="rId14"/>
          <a:stretch>
            <a:fillRect/>
          </a:stretch>
        </p:blipFill>
        <p:spPr>
          <a:xfrm>
            <a:off x="6689830" y="4785933"/>
            <a:ext cx="633707" cy="543606"/>
          </a:xfrm>
          <a:prstGeom prst="rect">
            <a:avLst/>
          </a:prstGeom>
        </p:spPr>
      </p:pic>
      <p:pic>
        <p:nvPicPr>
          <p:cNvPr id="1136" name="Picture 1135">
            <a:extLst>
              <a:ext uri="{FF2B5EF4-FFF2-40B4-BE49-F238E27FC236}">
                <a16:creationId xmlns:a16="http://schemas.microsoft.com/office/drawing/2014/main" id="{30717DF8-AD75-364A-3E1E-D6C5FC44F03A}"/>
              </a:ext>
            </a:extLst>
          </p:cNvPr>
          <p:cNvPicPr>
            <a:picLocks noChangeAspect="1"/>
          </p:cNvPicPr>
          <p:nvPr/>
        </p:nvPicPr>
        <p:blipFill>
          <a:blip r:embed="rId15"/>
          <a:stretch>
            <a:fillRect/>
          </a:stretch>
        </p:blipFill>
        <p:spPr>
          <a:xfrm>
            <a:off x="7470547" y="4757479"/>
            <a:ext cx="614037" cy="584084"/>
          </a:xfrm>
          <a:prstGeom prst="rect">
            <a:avLst/>
          </a:prstGeom>
        </p:spPr>
      </p:pic>
      <p:pic>
        <p:nvPicPr>
          <p:cNvPr id="1137" name="Picture 1136">
            <a:extLst>
              <a:ext uri="{FF2B5EF4-FFF2-40B4-BE49-F238E27FC236}">
                <a16:creationId xmlns:a16="http://schemas.microsoft.com/office/drawing/2014/main" id="{F9AA321C-ACB0-E7B6-94CF-664BAACDC44B}"/>
              </a:ext>
            </a:extLst>
          </p:cNvPr>
          <p:cNvPicPr>
            <a:picLocks noChangeAspect="1"/>
          </p:cNvPicPr>
          <p:nvPr/>
        </p:nvPicPr>
        <p:blipFill>
          <a:blip r:embed="rId16"/>
          <a:stretch>
            <a:fillRect/>
          </a:stretch>
        </p:blipFill>
        <p:spPr>
          <a:xfrm>
            <a:off x="5879736" y="3172751"/>
            <a:ext cx="657573" cy="837848"/>
          </a:xfrm>
          <a:prstGeom prst="rect">
            <a:avLst/>
          </a:prstGeom>
        </p:spPr>
      </p:pic>
      <p:pic>
        <p:nvPicPr>
          <p:cNvPr id="1138" name="Picture 1137">
            <a:extLst>
              <a:ext uri="{FF2B5EF4-FFF2-40B4-BE49-F238E27FC236}">
                <a16:creationId xmlns:a16="http://schemas.microsoft.com/office/drawing/2014/main" id="{81293A89-E386-ECF9-1B06-3616D5FCDA4F}"/>
              </a:ext>
            </a:extLst>
          </p:cNvPr>
          <p:cNvPicPr>
            <a:picLocks noChangeAspect="1"/>
          </p:cNvPicPr>
          <p:nvPr/>
        </p:nvPicPr>
        <p:blipFill>
          <a:blip r:embed="rId16"/>
          <a:stretch>
            <a:fillRect/>
          </a:stretch>
        </p:blipFill>
        <p:spPr>
          <a:xfrm>
            <a:off x="5853219" y="3935762"/>
            <a:ext cx="657573" cy="837848"/>
          </a:xfrm>
          <a:prstGeom prst="rect">
            <a:avLst/>
          </a:prstGeom>
        </p:spPr>
      </p:pic>
      <p:sp>
        <p:nvSpPr>
          <p:cNvPr id="17" name="TextBox 16">
            <a:extLst>
              <a:ext uri="{FF2B5EF4-FFF2-40B4-BE49-F238E27FC236}">
                <a16:creationId xmlns:a16="http://schemas.microsoft.com/office/drawing/2014/main" id="{7D952818-9C13-3624-7E4E-37F35AC52594}"/>
              </a:ext>
            </a:extLst>
          </p:cNvPr>
          <p:cNvSpPr txBox="1"/>
          <p:nvPr/>
        </p:nvSpPr>
        <p:spPr>
          <a:xfrm>
            <a:off x="617960" y="5839604"/>
            <a:ext cx="7096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Smoke (S)</a:t>
            </a:r>
          </a:p>
        </p:txBody>
      </p:sp>
      <p:sp>
        <p:nvSpPr>
          <p:cNvPr id="18" name="TextBox 17">
            <a:extLst>
              <a:ext uri="{FF2B5EF4-FFF2-40B4-BE49-F238E27FC236}">
                <a16:creationId xmlns:a16="http://schemas.microsoft.com/office/drawing/2014/main" id="{FE3FAE7B-3A18-29CD-E338-E32FB7292BBA}"/>
              </a:ext>
            </a:extLst>
          </p:cNvPr>
          <p:cNvSpPr txBox="1"/>
          <p:nvPr/>
        </p:nvSpPr>
        <p:spPr>
          <a:xfrm>
            <a:off x="1848099" y="5873310"/>
            <a:ext cx="56639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Fire (E)</a:t>
            </a:r>
          </a:p>
        </p:txBody>
      </p:sp>
      <p:pic>
        <p:nvPicPr>
          <p:cNvPr id="19" name="Picture 18">
            <a:extLst>
              <a:ext uri="{FF2B5EF4-FFF2-40B4-BE49-F238E27FC236}">
                <a16:creationId xmlns:a16="http://schemas.microsoft.com/office/drawing/2014/main" id="{433A0E1A-856C-4BAF-DDB6-5444BF099E36}"/>
              </a:ext>
            </a:extLst>
          </p:cNvPr>
          <p:cNvPicPr>
            <a:picLocks noChangeAspect="1"/>
          </p:cNvPicPr>
          <p:nvPr/>
        </p:nvPicPr>
        <p:blipFill>
          <a:blip r:embed="rId17"/>
          <a:stretch>
            <a:fillRect/>
          </a:stretch>
        </p:blipFill>
        <p:spPr>
          <a:xfrm>
            <a:off x="1277484" y="5701719"/>
            <a:ext cx="599647" cy="632463"/>
          </a:xfrm>
          <a:prstGeom prst="rect">
            <a:avLst/>
          </a:prstGeom>
        </p:spPr>
      </p:pic>
      <p:pic>
        <p:nvPicPr>
          <p:cNvPr id="20" name="Picture 19">
            <a:extLst>
              <a:ext uri="{FF2B5EF4-FFF2-40B4-BE49-F238E27FC236}">
                <a16:creationId xmlns:a16="http://schemas.microsoft.com/office/drawing/2014/main" id="{1B761D47-62E5-66B2-1F81-F7DCE9060F5E}"/>
              </a:ext>
            </a:extLst>
          </p:cNvPr>
          <p:cNvPicPr>
            <a:picLocks noChangeAspect="1"/>
          </p:cNvPicPr>
          <p:nvPr/>
        </p:nvPicPr>
        <p:blipFill>
          <a:blip r:embed="rId18"/>
          <a:stretch>
            <a:fillRect/>
          </a:stretch>
        </p:blipFill>
        <p:spPr>
          <a:xfrm>
            <a:off x="2399164" y="5671172"/>
            <a:ext cx="688275" cy="669244"/>
          </a:xfrm>
          <a:prstGeom prst="rect">
            <a:avLst/>
          </a:prstGeom>
        </p:spPr>
      </p:pic>
      <p:pic>
        <p:nvPicPr>
          <p:cNvPr id="21" name="Picture 20">
            <a:extLst>
              <a:ext uri="{FF2B5EF4-FFF2-40B4-BE49-F238E27FC236}">
                <a16:creationId xmlns:a16="http://schemas.microsoft.com/office/drawing/2014/main" id="{D704D33B-0895-E524-3C43-59E081DDCCE1}"/>
              </a:ext>
            </a:extLst>
          </p:cNvPr>
          <p:cNvPicPr>
            <a:picLocks noChangeAspect="1"/>
          </p:cNvPicPr>
          <p:nvPr/>
        </p:nvPicPr>
        <p:blipFill>
          <a:blip r:embed="rId19"/>
          <a:stretch>
            <a:fillRect/>
          </a:stretch>
        </p:blipFill>
        <p:spPr>
          <a:xfrm>
            <a:off x="3923844" y="5713564"/>
            <a:ext cx="666553" cy="648620"/>
          </a:xfrm>
          <a:prstGeom prst="rect">
            <a:avLst/>
          </a:prstGeom>
        </p:spPr>
      </p:pic>
      <p:sp>
        <p:nvSpPr>
          <p:cNvPr id="22" name="TextBox 21">
            <a:extLst>
              <a:ext uri="{FF2B5EF4-FFF2-40B4-BE49-F238E27FC236}">
                <a16:creationId xmlns:a16="http://schemas.microsoft.com/office/drawing/2014/main" id="{45AEDC44-9682-C228-444A-EF622C8DA2D0}"/>
              </a:ext>
            </a:extLst>
          </p:cNvPr>
          <p:cNvSpPr txBox="1"/>
          <p:nvPr/>
        </p:nvSpPr>
        <p:spPr>
          <a:xfrm>
            <a:off x="3069469" y="5870033"/>
            <a:ext cx="775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Insulation (I)</a:t>
            </a:r>
          </a:p>
        </p:txBody>
      </p:sp>
      <p:sp>
        <p:nvSpPr>
          <p:cNvPr id="24" name="TextBox 23">
            <a:extLst>
              <a:ext uri="{FF2B5EF4-FFF2-40B4-BE49-F238E27FC236}">
                <a16:creationId xmlns:a16="http://schemas.microsoft.com/office/drawing/2014/main" id="{7FA5CE6C-83B2-9115-2BE8-24095407991E}"/>
              </a:ext>
            </a:extLst>
          </p:cNvPr>
          <p:cNvSpPr txBox="1"/>
          <p:nvPr/>
        </p:nvSpPr>
        <p:spPr>
          <a:xfrm>
            <a:off x="4556593" y="5872245"/>
            <a:ext cx="775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Radiance (W)</a:t>
            </a:r>
          </a:p>
        </p:txBody>
      </p:sp>
      <p:pic>
        <p:nvPicPr>
          <p:cNvPr id="25" name="Picture 24">
            <a:extLst>
              <a:ext uri="{FF2B5EF4-FFF2-40B4-BE49-F238E27FC236}">
                <a16:creationId xmlns:a16="http://schemas.microsoft.com/office/drawing/2014/main" id="{D23F6906-BB8F-D381-BC04-A59B2168898C}"/>
              </a:ext>
            </a:extLst>
          </p:cNvPr>
          <p:cNvPicPr>
            <a:picLocks noChangeAspect="1"/>
          </p:cNvPicPr>
          <p:nvPr/>
        </p:nvPicPr>
        <p:blipFill>
          <a:blip r:embed="rId20"/>
          <a:stretch>
            <a:fillRect/>
          </a:stretch>
        </p:blipFill>
        <p:spPr>
          <a:xfrm>
            <a:off x="179846" y="5743481"/>
            <a:ext cx="548461" cy="440548"/>
          </a:xfrm>
          <a:prstGeom prst="rect">
            <a:avLst/>
          </a:prstGeom>
        </p:spPr>
      </p:pic>
      <p:cxnSp>
        <p:nvCxnSpPr>
          <p:cNvPr id="26" name="Straight Connector 25">
            <a:extLst>
              <a:ext uri="{FF2B5EF4-FFF2-40B4-BE49-F238E27FC236}">
                <a16:creationId xmlns:a16="http://schemas.microsoft.com/office/drawing/2014/main" id="{DACCE1B5-9CD4-DC27-2CD7-8B7017CC3B7A}"/>
              </a:ext>
            </a:extLst>
          </p:cNvPr>
          <p:cNvCxnSpPr>
            <a:cxnSpLocks/>
          </p:cNvCxnSpPr>
          <p:nvPr/>
        </p:nvCxnSpPr>
        <p:spPr>
          <a:xfrm flipV="1">
            <a:off x="1219698" y="5702345"/>
            <a:ext cx="0" cy="513689"/>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5031E5A-4FF1-30F6-1DD2-0636330540B5}"/>
              </a:ext>
            </a:extLst>
          </p:cNvPr>
          <p:cNvCxnSpPr>
            <a:cxnSpLocks/>
          </p:cNvCxnSpPr>
          <p:nvPr/>
        </p:nvCxnSpPr>
        <p:spPr>
          <a:xfrm flipV="1">
            <a:off x="2310495" y="5713564"/>
            <a:ext cx="0" cy="51368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DEC2654-1CBC-1B53-CD73-E96A7471C4AF}"/>
              </a:ext>
            </a:extLst>
          </p:cNvPr>
          <p:cNvCxnSpPr>
            <a:cxnSpLocks/>
          </p:cNvCxnSpPr>
          <p:nvPr/>
        </p:nvCxnSpPr>
        <p:spPr>
          <a:xfrm flipV="1">
            <a:off x="3832997" y="5758291"/>
            <a:ext cx="0" cy="513689"/>
          </a:xfrm>
          <a:prstGeom prst="line">
            <a:avLst/>
          </a:prstGeom>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BB804AA4-56E9-F8CB-F30F-8C1797F18B38}"/>
              </a:ext>
            </a:extLst>
          </p:cNvPr>
          <p:cNvSpPr/>
          <p:nvPr/>
        </p:nvSpPr>
        <p:spPr>
          <a:xfrm>
            <a:off x="96383" y="5711291"/>
            <a:ext cx="5309889" cy="641730"/>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FC880C0-778A-8914-8179-2FA5A56B17F9}"/>
              </a:ext>
            </a:extLst>
          </p:cNvPr>
          <p:cNvSpPr txBox="1"/>
          <p:nvPr/>
        </p:nvSpPr>
        <p:spPr>
          <a:xfrm>
            <a:off x="2147787" y="1294943"/>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a:t>
            </a:r>
          </a:p>
        </p:txBody>
      </p:sp>
      <p:sp>
        <p:nvSpPr>
          <p:cNvPr id="31" name="TextBox 30">
            <a:extLst>
              <a:ext uri="{FF2B5EF4-FFF2-40B4-BE49-F238E27FC236}">
                <a16:creationId xmlns:a16="http://schemas.microsoft.com/office/drawing/2014/main" id="{DD308518-6355-DF16-C9B1-83DEC0FB7FA7}"/>
              </a:ext>
            </a:extLst>
          </p:cNvPr>
          <p:cNvSpPr txBox="1"/>
          <p:nvPr/>
        </p:nvSpPr>
        <p:spPr>
          <a:xfrm>
            <a:off x="2173552" y="1933150"/>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a:t>
            </a:r>
          </a:p>
        </p:txBody>
      </p:sp>
      <p:sp>
        <p:nvSpPr>
          <p:cNvPr id="32" name="TextBox 31">
            <a:extLst>
              <a:ext uri="{FF2B5EF4-FFF2-40B4-BE49-F238E27FC236}">
                <a16:creationId xmlns:a16="http://schemas.microsoft.com/office/drawing/2014/main" id="{702B8CD0-D0AC-F499-56E8-05C63A3B381E}"/>
              </a:ext>
            </a:extLst>
          </p:cNvPr>
          <p:cNvSpPr txBox="1"/>
          <p:nvPr/>
        </p:nvSpPr>
        <p:spPr>
          <a:xfrm>
            <a:off x="2149460" y="2637906"/>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a:t>
            </a:r>
          </a:p>
        </p:txBody>
      </p:sp>
      <p:sp>
        <p:nvSpPr>
          <p:cNvPr id="33" name="TextBox 32">
            <a:extLst>
              <a:ext uri="{FF2B5EF4-FFF2-40B4-BE49-F238E27FC236}">
                <a16:creationId xmlns:a16="http://schemas.microsoft.com/office/drawing/2014/main" id="{1908ED6E-DCD7-B6E3-96E7-1B0A56846C42}"/>
              </a:ext>
            </a:extLst>
          </p:cNvPr>
          <p:cNvSpPr txBox="1"/>
          <p:nvPr/>
        </p:nvSpPr>
        <p:spPr>
          <a:xfrm>
            <a:off x="2137438" y="4939507"/>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a:t>
            </a:r>
          </a:p>
        </p:txBody>
      </p:sp>
      <p:sp>
        <p:nvSpPr>
          <p:cNvPr id="35" name="TextBox 34">
            <a:extLst>
              <a:ext uri="{FF2B5EF4-FFF2-40B4-BE49-F238E27FC236}">
                <a16:creationId xmlns:a16="http://schemas.microsoft.com/office/drawing/2014/main" id="{A1919DED-22A3-D460-4044-30B8D90153A6}"/>
              </a:ext>
            </a:extLst>
          </p:cNvPr>
          <p:cNvSpPr txBox="1"/>
          <p:nvPr/>
        </p:nvSpPr>
        <p:spPr>
          <a:xfrm>
            <a:off x="2147787" y="3265091"/>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36" name="TextBox 35">
            <a:extLst>
              <a:ext uri="{FF2B5EF4-FFF2-40B4-BE49-F238E27FC236}">
                <a16:creationId xmlns:a16="http://schemas.microsoft.com/office/drawing/2014/main" id="{818BDB40-6157-8965-34E2-0A00828AAF4F}"/>
              </a:ext>
            </a:extLst>
          </p:cNvPr>
          <p:cNvSpPr txBox="1"/>
          <p:nvPr/>
        </p:nvSpPr>
        <p:spPr>
          <a:xfrm>
            <a:off x="2174447" y="4103914"/>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39" name="TextBox 38">
            <a:extLst>
              <a:ext uri="{FF2B5EF4-FFF2-40B4-BE49-F238E27FC236}">
                <a16:creationId xmlns:a16="http://schemas.microsoft.com/office/drawing/2014/main" id="{5A9AE2C1-9A47-5CDF-3069-DD8ABFED15D4}"/>
              </a:ext>
            </a:extLst>
          </p:cNvPr>
          <p:cNvSpPr txBox="1"/>
          <p:nvPr/>
        </p:nvSpPr>
        <p:spPr>
          <a:xfrm>
            <a:off x="4338453" y="1783601"/>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4</a:t>
            </a:r>
          </a:p>
        </p:txBody>
      </p:sp>
      <p:sp>
        <p:nvSpPr>
          <p:cNvPr id="40" name="TextBox 39">
            <a:extLst>
              <a:ext uri="{FF2B5EF4-FFF2-40B4-BE49-F238E27FC236}">
                <a16:creationId xmlns:a16="http://schemas.microsoft.com/office/drawing/2014/main" id="{08C30129-6BF8-7A67-841F-92ABD1C47B84}"/>
              </a:ext>
            </a:extLst>
          </p:cNvPr>
          <p:cNvSpPr txBox="1"/>
          <p:nvPr/>
        </p:nvSpPr>
        <p:spPr>
          <a:xfrm>
            <a:off x="4336295" y="2408689"/>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4</a:t>
            </a:r>
          </a:p>
        </p:txBody>
      </p:sp>
      <p:sp>
        <p:nvSpPr>
          <p:cNvPr id="41" name="TextBox 40">
            <a:extLst>
              <a:ext uri="{FF2B5EF4-FFF2-40B4-BE49-F238E27FC236}">
                <a16:creationId xmlns:a16="http://schemas.microsoft.com/office/drawing/2014/main" id="{8182E9A8-28FB-46B2-953B-985E9FEE16EC}"/>
              </a:ext>
            </a:extLst>
          </p:cNvPr>
          <p:cNvSpPr txBox="1"/>
          <p:nvPr/>
        </p:nvSpPr>
        <p:spPr>
          <a:xfrm>
            <a:off x="4313844" y="4606694"/>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4</a:t>
            </a:r>
          </a:p>
        </p:txBody>
      </p:sp>
      <p:sp>
        <p:nvSpPr>
          <p:cNvPr id="42" name="TextBox 41">
            <a:extLst>
              <a:ext uri="{FF2B5EF4-FFF2-40B4-BE49-F238E27FC236}">
                <a16:creationId xmlns:a16="http://schemas.microsoft.com/office/drawing/2014/main" id="{E20C14BB-F811-090E-8EB7-22A4F26E27D8}"/>
              </a:ext>
            </a:extLst>
          </p:cNvPr>
          <p:cNvSpPr txBox="1"/>
          <p:nvPr/>
        </p:nvSpPr>
        <p:spPr>
          <a:xfrm>
            <a:off x="4303478" y="3926597"/>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1</a:t>
            </a:r>
          </a:p>
        </p:txBody>
      </p:sp>
      <p:sp>
        <p:nvSpPr>
          <p:cNvPr id="43" name="TextBox 42">
            <a:extLst>
              <a:ext uri="{FF2B5EF4-FFF2-40B4-BE49-F238E27FC236}">
                <a16:creationId xmlns:a16="http://schemas.microsoft.com/office/drawing/2014/main" id="{47EBFA80-CCC3-E682-0550-47AA47034C82}"/>
              </a:ext>
            </a:extLst>
          </p:cNvPr>
          <p:cNvSpPr txBox="1"/>
          <p:nvPr/>
        </p:nvSpPr>
        <p:spPr>
          <a:xfrm>
            <a:off x="4336295" y="3211044"/>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1</a:t>
            </a:r>
          </a:p>
        </p:txBody>
      </p:sp>
      <p:pic>
        <p:nvPicPr>
          <p:cNvPr id="44" name="Picture 43">
            <a:extLst>
              <a:ext uri="{FF2B5EF4-FFF2-40B4-BE49-F238E27FC236}">
                <a16:creationId xmlns:a16="http://schemas.microsoft.com/office/drawing/2014/main" id="{2B4DD200-B9FA-F5A9-D39F-89A7DFF000D9}"/>
              </a:ext>
            </a:extLst>
          </p:cNvPr>
          <p:cNvPicPr>
            <a:picLocks noChangeAspect="1"/>
          </p:cNvPicPr>
          <p:nvPr/>
        </p:nvPicPr>
        <p:blipFill>
          <a:blip r:embed="rId16"/>
          <a:stretch>
            <a:fillRect/>
          </a:stretch>
        </p:blipFill>
        <p:spPr>
          <a:xfrm>
            <a:off x="8118115" y="5490410"/>
            <a:ext cx="657573" cy="837848"/>
          </a:xfrm>
          <a:prstGeom prst="rect">
            <a:avLst/>
          </a:prstGeom>
        </p:spPr>
      </p:pic>
      <p:pic>
        <p:nvPicPr>
          <p:cNvPr id="45" name="Picture 44">
            <a:extLst>
              <a:ext uri="{FF2B5EF4-FFF2-40B4-BE49-F238E27FC236}">
                <a16:creationId xmlns:a16="http://schemas.microsoft.com/office/drawing/2014/main" id="{2FD0F410-3AC8-53CA-40D3-A8F2FEDDE5DB}"/>
              </a:ext>
            </a:extLst>
          </p:cNvPr>
          <p:cNvPicPr>
            <a:picLocks noChangeAspect="1"/>
          </p:cNvPicPr>
          <p:nvPr/>
        </p:nvPicPr>
        <p:blipFill>
          <a:blip r:embed="rId14"/>
          <a:stretch>
            <a:fillRect/>
          </a:stretch>
        </p:blipFill>
        <p:spPr>
          <a:xfrm>
            <a:off x="6395663" y="5612641"/>
            <a:ext cx="772391" cy="662572"/>
          </a:xfrm>
          <a:prstGeom prst="rect">
            <a:avLst/>
          </a:prstGeom>
        </p:spPr>
      </p:pic>
      <p:pic>
        <p:nvPicPr>
          <p:cNvPr id="47" name="Picture 46">
            <a:extLst>
              <a:ext uri="{FF2B5EF4-FFF2-40B4-BE49-F238E27FC236}">
                <a16:creationId xmlns:a16="http://schemas.microsoft.com/office/drawing/2014/main" id="{5DA616CA-9D37-1035-FC98-71EA88C57429}"/>
              </a:ext>
            </a:extLst>
          </p:cNvPr>
          <p:cNvPicPr>
            <a:picLocks noChangeAspect="1"/>
          </p:cNvPicPr>
          <p:nvPr/>
        </p:nvPicPr>
        <p:blipFill>
          <a:blip r:embed="rId15"/>
          <a:stretch>
            <a:fillRect/>
          </a:stretch>
        </p:blipFill>
        <p:spPr>
          <a:xfrm>
            <a:off x="7244989" y="5559404"/>
            <a:ext cx="772391" cy="734714"/>
          </a:xfrm>
          <a:prstGeom prst="rect">
            <a:avLst/>
          </a:prstGeom>
        </p:spPr>
      </p:pic>
      <p:pic>
        <p:nvPicPr>
          <p:cNvPr id="52" name="Picture 51">
            <a:extLst>
              <a:ext uri="{FF2B5EF4-FFF2-40B4-BE49-F238E27FC236}">
                <a16:creationId xmlns:a16="http://schemas.microsoft.com/office/drawing/2014/main" id="{5A784253-C640-EFEF-4392-95734E35A603}"/>
              </a:ext>
            </a:extLst>
          </p:cNvPr>
          <p:cNvPicPr>
            <a:picLocks noChangeAspect="1"/>
          </p:cNvPicPr>
          <p:nvPr/>
        </p:nvPicPr>
        <p:blipFill>
          <a:blip r:embed="rId13"/>
          <a:stretch>
            <a:fillRect/>
          </a:stretch>
        </p:blipFill>
        <p:spPr>
          <a:xfrm>
            <a:off x="5558337" y="5605970"/>
            <a:ext cx="698027" cy="669243"/>
          </a:xfrm>
          <a:prstGeom prst="rect">
            <a:avLst/>
          </a:prstGeom>
        </p:spPr>
      </p:pic>
      <p:sp>
        <p:nvSpPr>
          <p:cNvPr id="53" name="TextBox 52">
            <a:extLst>
              <a:ext uri="{FF2B5EF4-FFF2-40B4-BE49-F238E27FC236}">
                <a16:creationId xmlns:a16="http://schemas.microsoft.com/office/drawing/2014/main" id="{B597EB8B-7555-311C-5D83-0D401B3BF470}"/>
              </a:ext>
            </a:extLst>
          </p:cNvPr>
          <p:cNvSpPr txBox="1"/>
          <p:nvPr/>
        </p:nvSpPr>
        <p:spPr>
          <a:xfrm>
            <a:off x="7941160" y="6236670"/>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Fusible Link Shutter</a:t>
            </a:r>
          </a:p>
        </p:txBody>
      </p:sp>
      <p:sp>
        <p:nvSpPr>
          <p:cNvPr id="54" name="TextBox 53">
            <a:extLst>
              <a:ext uri="{FF2B5EF4-FFF2-40B4-BE49-F238E27FC236}">
                <a16:creationId xmlns:a16="http://schemas.microsoft.com/office/drawing/2014/main" id="{D63E5349-995F-B08A-5C62-79B8B9E6DF04}"/>
              </a:ext>
            </a:extLst>
          </p:cNvPr>
          <p:cNvSpPr txBox="1"/>
          <p:nvPr/>
        </p:nvSpPr>
        <p:spPr>
          <a:xfrm>
            <a:off x="7140543" y="6254205"/>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Single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sp>
        <p:nvSpPr>
          <p:cNvPr id="55" name="TextBox 54">
            <a:extLst>
              <a:ext uri="{FF2B5EF4-FFF2-40B4-BE49-F238E27FC236}">
                <a16:creationId xmlns:a16="http://schemas.microsoft.com/office/drawing/2014/main" id="{CA467057-2E46-E847-53B3-E859C20AC98E}"/>
              </a:ext>
            </a:extLst>
          </p:cNvPr>
          <p:cNvSpPr txBox="1"/>
          <p:nvPr/>
        </p:nvSpPr>
        <p:spPr>
          <a:xfrm>
            <a:off x="6275235" y="6276944"/>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Opposed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sp>
        <p:nvSpPr>
          <p:cNvPr id="57" name="TextBox 56">
            <a:extLst>
              <a:ext uri="{FF2B5EF4-FFF2-40B4-BE49-F238E27FC236}">
                <a16:creationId xmlns:a16="http://schemas.microsoft.com/office/drawing/2014/main" id="{59959B23-74BF-E8FB-F142-58E869C9ACD9}"/>
              </a:ext>
            </a:extLst>
          </p:cNvPr>
          <p:cNvSpPr txBox="1"/>
          <p:nvPr/>
        </p:nvSpPr>
        <p:spPr>
          <a:xfrm>
            <a:off x="5504833" y="6243185"/>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Parallel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cxnSp>
        <p:nvCxnSpPr>
          <p:cNvPr id="58" name="Straight Connector 57">
            <a:extLst>
              <a:ext uri="{FF2B5EF4-FFF2-40B4-BE49-F238E27FC236}">
                <a16:creationId xmlns:a16="http://schemas.microsoft.com/office/drawing/2014/main" id="{44FB8341-769A-F050-955B-0C91B2869024}"/>
              </a:ext>
            </a:extLst>
          </p:cNvPr>
          <p:cNvCxnSpPr>
            <a:cxnSpLocks/>
          </p:cNvCxnSpPr>
          <p:nvPr/>
        </p:nvCxnSpPr>
        <p:spPr>
          <a:xfrm>
            <a:off x="6321535" y="5559404"/>
            <a:ext cx="0" cy="1125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588A6D2-A35F-13D8-067A-E6E9DE9FCAD0}"/>
              </a:ext>
            </a:extLst>
          </p:cNvPr>
          <p:cNvCxnSpPr>
            <a:cxnSpLocks/>
          </p:cNvCxnSpPr>
          <p:nvPr/>
        </p:nvCxnSpPr>
        <p:spPr>
          <a:xfrm>
            <a:off x="7200321" y="5559404"/>
            <a:ext cx="0" cy="1108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E113279-4D91-5008-3F26-2AFBB86BBF73}"/>
              </a:ext>
            </a:extLst>
          </p:cNvPr>
          <p:cNvCxnSpPr>
            <a:cxnSpLocks/>
          </p:cNvCxnSpPr>
          <p:nvPr/>
        </p:nvCxnSpPr>
        <p:spPr>
          <a:xfrm>
            <a:off x="8062274" y="5605970"/>
            <a:ext cx="0" cy="10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6" name="Rectangle 1025">
            <a:extLst>
              <a:ext uri="{FF2B5EF4-FFF2-40B4-BE49-F238E27FC236}">
                <a16:creationId xmlns:a16="http://schemas.microsoft.com/office/drawing/2014/main" id="{353D1122-38C1-9620-7C37-C190AC913F47}"/>
              </a:ext>
            </a:extLst>
          </p:cNvPr>
          <p:cNvSpPr/>
          <p:nvPr/>
        </p:nvSpPr>
        <p:spPr>
          <a:xfrm>
            <a:off x="5504833" y="5482491"/>
            <a:ext cx="4468148" cy="1238347"/>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0" name="TextBox 1029">
            <a:extLst>
              <a:ext uri="{FF2B5EF4-FFF2-40B4-BE49-F238E27FC236}">
                <a16:creationId xmlns:a16="http://schemas.microsoft.com/office/drawing/2014/main" id="{81EF5D54-4743-52AF-7135-664C63BA70E8}"/>
              </a:ext>
            </a:extLst>
          </p:cNvPr>
          <p:cNvSpPr txBox="1"/>
          <p:nvPr/>
        </p:nvSpPr>
        <p:spPr>
          <a:xfrm>
            <a:off x="8883504" y="5579759"/>
            <a:ext cx="110660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 type must be chosen to ensure that the Part L Specific fan powers work</a:t>
            </a:r>
          </a:p>
        </p:txBody>
      </p:sp>
      <p:cxnSp>
        <p:nvCxnSpPr>
          <p:cNvPr id="1031" name="Straight Connector 1030">
            <a:extLst>
              <a:ext uri="{FF2B5EF4-FFF2-40B4-BE49-F238E27FC236}">
                <a16:creationId xmlns:a16="http://schemas.microsoft.com/office/drawing/2014/main" id="{9C49EAA7-992C-8D30-CB75-360F5E677349}"/>
              </a:ext>
            </a:extLst>
          </p:cNvPr>
          <p:cNvCxnSpPr>
            <a:cxnSpLocks/>
          </p:cNvCxnSpPr>
          <p:nvPr/>
        </p:nvCxnSpPr>
        <p:spPr>
          <a:xfrm>
            <a:off x="8882686" y="5582686"/>
            <a:ext cx="0" cy="10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BB857E1B-8B3A-9A25-FC1B-B966421C28C3}"/>
              </a:ext>
            </a:extLst>
          </p:cNvPr>
          <p:cNvCxnSpPr>
            <a:cxnSpLocks/>
          </p:cNvCxnSpPr>
          <p:nvPr/>
        </p:nvCxnSpPr>
        <p:spPr>
          <a:xfrm flipH="1" flipV="1">
            <a:off x="9254549" y="896590"/>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039" name="TextBox 1038">
            <a:extLst>
              <a:ext uri="{FF2B5EF4-FFF2-40B4-BE49-F238E27FC236}">
                <a16:creationId xmlns:a16="http://schemas.microsoft.com/office/drawing/2014/main" id="{A2A3A5DD-A234-2E35-FB7A-A67B9EA45F3B}"/>
              </a:ext>
            </a:extLst>
          </p:cNvPr>
          <p:cNvSpPr txBox="1"/>
          <p:nvPr/>
        </p:nvSpPr>
        <p:spPr>
          <a:xfrm>
            <a:off x="8314459" y="1200532"/>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0" name="TextBox 1039">
            <a:extLst>
              <a:ext uri="{FF2B5EF4-FFF2-40B4-BE49-F238E27FC236}">
                <a16:creationId xmlns:a16="http://schemas.microsoft.com/office/drawing/2014/main" id="{9665F6BB-B0F5-F5E6-3C65-5F7B820B63F8}"/>
              </a:ext>
            </a:extLst>
          </p:cNvPr>
          <p:cNvSpPr txBox="1"/>
          <p:nvPr/>
        </p:nvSpPr>
        <p:spPr>
          <a:xfrm>
            <a:off x="8353185" y="1925647"/>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6" name="TextBox 1045">
            <a:extLst>
              <a:ext uri="{FF2B5EF4-FFF2-40B4-BE49-F238E27FC236}">
                <a16:creationId xmlns:a16="http://schemas.microsoft.com/office/drawing/2014/main" id="{20634BD9-3486-36A5-7463-7EC28497EE91}"/>
              </a:ext>
            </a:extLst>
          </p:cNvPr>
          <p:cNvSpPr txBox="1"/>
          <p:nvPr/>
        </p:nvSpPr>
        <p:spPr>
          <a:xfrm>
            <a:off x="8353185" y="2580481"/>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51" name="TextBox 1050">
            <a:extLst>
              <a:ext uri="{FF2B5EF4-FFF2-40B4-BE49-F238E27FC236}">
                <a16:creationId xmlns:a16="http://schemas.microsoft.com/office/drawing/2014/main" id="{4E9522E0-8EBC-5C97-00F3-9301698E2AB4}"/>
              </a:ext>
            </a:extLst>
          </p:cNvPr>
          <p:cNvSpPr txBox="1"/>
          <p:nvPr/>
        </p:nvSpPr>
        <p:spPr>
          <a:xfrm>
            <a:off x="8365760" y="3394789"/>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55" name="TextBox 1054">
            <a:extLst>
              <a:ext uri="{FF2B5EF4-FFF2-40B4-BE49-F238E27FC236}">
                <a16:creationId xmlns:a16="http://schemas.microsoft.com/office/drawing/2014/main" id="{6BA80C60-ADEE-0B67-730E-04777013F1F2}"/>
              </a:ext>
            </a:extLst>
          </p:cNvPr>
          <p:cNvSpPr txBox="1"/>
          <p:nvPr/>
        </p:nvSpPr>
        <p:spPr>
          <a:xfrm>
            <a:off x="8353185" y="4101572"/>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56" name="TextBox 1055">
            <a:extLst>
              <a:ext uri="{FF2B5EF4-FFF2-40B4-BE49-F238E27FC236}">
                <a16:creationId xmlns:a16="http://schemas.microsoft.com/office/drawing/2014/main" id="{C5F34887-218A-53EB-123B-CAA609B80EF1}"/>
              </a:ext>
            </a:extLst>
          </p:cNvPr>
          <p:cNvSpPr txBox="1"/>
          <p:nvPr/>
        </p:nvSpPr>
        <p:spPr>
          <a:xfrm>
            <a:off x="8392554" y="4806610"/>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057" name="Straight Connector 1056">
            <a:extLst>
              <a:ext uri="{FF2B5EF4-FFF2-40B4-BE49-F238E27FC236}">
                <a16:creationId xmlns:a16="http://schemas.microsoft.com/office/drawing/2014/main" id="{C8971454-B77E-A982-E7E8-3ABE1EAC94B4}"/>
              </a:ext>
            </a:extLst>
          </p:cNvPr>
          <p:cNvCxnSpPr>
            <a:cxnSpLocks/>
          </p:cNvCxnSpPr>
          <p:nvPr/>
        </p:nvCxnSpPr>
        <p:spPr>
          <a:xfrm flipH="1" flipV="1">
            <a:off x="11965486" y="885284"/>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058" name="TextBox 1057">
            <a:extLst>
              <a:ext uri="{FF2B5EF4-FFF2-40B4-BE49-F238E27FC236}">
                <a16:creationId xmlns:a16="http://schemas.microsoft.com/office/drawing/2014/main" id="{EED80A4F-2ECB-D4BB-5F40-34689B5741BF}"/>
              </a:ext>
            </a:extLst>
          </p:cNvPr>
          <p:cNvSpPr txBox="1"/>
          <p:nvPr/>
        </p:nvSpPr>
        <p:spPr>
          <a:xfrm>
            <a:off x="10822864" y="550153"/>
            <a:ext cx="118743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Cycling</a:t>
            </a:r>
          </a:p>
        </p:txBody>
      </p:sp>
      <p:sp>
        <p:nvSpPr>
          <p:cNvPr id="1065" name="TextBox 1064">
            <a:extLst>
              <a:ext uri="{FF2B5EF4-FFF2-40B4-BE49-F238E27FC236}">
                <a16:creationId xmlns:a16="http://schemas.microsoft.com/office/drawing/2014/main" id="{44100BE3-7860-FB21-2197-3893F864879C}"/>
              </a:ext>
            </a:extLst>
          </p:cNvPr>
          <p:cNvSpPr txBox="1"/>
          <p:nvPr/>
        </p:nvSpPr>
        <p:spPr>
          <a:xfrm>
            <a:off x="10975803" y="1067914"/>
            <a:ext cx="999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 to C10000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0" name="TextBox 1069">
            <a:extLst>
              <a:ext uri="{FF2B5EF4-FFF2-40B4-BE49-F238E27FC236}">
                <a16:creationId xmlns:a16="http://schemas.microsoft.com/office/drawing/2014/main" id="{D711A09D-FBFC-2671-D39F-A75C7D3207F3}"/>
              </a:ext>
            </a:extLst>
          </p:cNvPr>
          <p:cNvSpPr txBox="1"/>
          <p:nvPr/>
        </p:nvSpPr>
        <p:spPr>
          <a:xfrm>
            <a:off x="10974392" y="1762879"/>
            <a:ext cx="999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 to C10000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1" name="TextBox 1070">
            <a:extLst>
              <a:ext uri="{FF2B5EF4-FFF2-40B4-BE49-F238E27FC236}">
                <a16:creationId xmlns:a16="http://schemas.microsoft.com/office/drawing/2014/main" id="{A5579646-7D30-C0CF-83B4-13FC3F8FA44D}"/>
              </a:ext>
            </a:extLst>
          </p:cNvPr>
          <p:cNvSpPr txBox="1"/>
          <p:nvPr/>
        </p:nvSpPr>
        <p:spPr>
          <a:xfrm>
            <a:off x="11003678" y="2457844"/>
            <a:ext cx="999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 to C10000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2" name="TextBox 1071">
            <a:extLst>
              <a:ext uri="{FF2B5EF4-FFF2-40B4-BE49-F238E27FC236}">
                <a16:creationId xmlns:a16="http://schemas.microsoft.com/office/drawing/2014/main" id="{88D88C82-19E8-F5E4-C378-D201AD66F532}"/>
              </a:ext>
            </a:extLst>
          </p:cNvPr>
          <p:cNvSpPr txBox="1"/>
          <p:nvPr/>
        </p:nvSpPr>
        <p:spPr>
          <a:xfrm>
            <a:off x="11017158" y="4681285"/>
            <a:ext cx="999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 to C10000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EC0CF44B-A1AF-744D-6C40-F455EB4447E4}"/>
              </a:ext>
            </a:extLst>
          </p:cNvPr>
          <p:cNvCxnSpPr>
            <a:cxnSpLocks/>
          </p:cNvCxnSpPr>
          <p:nvPr/>
        </p:nvCxnSpPr>
        <p:spPr>
          <a:xfrm flipH="1" flipV="1">
            <a:off x="10818371" y="866145"/>
            <a:ext cx="9835" cy="4494149"/>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F9AC7CB9-9EC1-A1D2-44A3-7DE687A6472F}"/>
              </a:ext>
            </a:extLst>
          </p:cNvPr>
          <p:cNvPicPr>
            <a:picLocks noChangeAspect="1"/>
          </p:cNvPicPr>
          <p:nvPr/>
        </p:nvPicPr>
        <p:blipFill>
          <a:blip r:embed="rId21"/>
          <a:stretch>
            <a:fillRect/>
          </a:stretch>
        </p:blipFill>
        <p:spPr>
          <a:xfrm>
            <a:off x="10110018" y="5512932"/>
            <a:ext cx="563251" cy="1107380"/>
          </a:xfrm>
          <a:prstGeom prst="rect">
            <a:avLst/>
          </a:prstGeom>
        </p:spPr>
      </p:pic>
      <p:pic>
        <p:nvPicPr>
          <p:cNvPr id="9" name="Picture 8">
            <a:extLst>
              <a:ext uri="{FF2B5EF4-FFF2-40B4-BE49-F238E27FC236}">
                <a16:creationId xmlns:a16="http://schemas.microsoft.com/office/drawing/2014/main" id="{04470B32-460D-4537-65B5-A80C77DE3FDC}"/>
              </a:ext>
            </a:extLst>
          </p:cNvPr>
          <p:cNvPicPr>
            <a:picLocks noChangeAspect="1"/>
          </p:cNvPicPr>
          <p:nvPr/>
        </p:nvPicPr>
        <p:blipFill>
          <a:blip r:embed="rId22"/>
          <a:stretch>
            <a:fillRect/>
          </a:stretch>
        </p:blipFill>
        <p:spPr>
          <a:xfrm>
            <a:off x="10745866" y="5888374"/>
            <a:ext cx="1242161" cy="556308"/>
          </a:xfrm>
          <a:prstGeom prst="rect">
            <a:avLst/>
          </a:prstGeom>
        </p:spPr>
      </p:pic>
      <p:sp>
        <p:nvSpPr>
          <p:cNvPr id="15" name="Rectangle 14">
            <a:extLst>
              <a:ext uri="{FF2B5EF4-FFF2-40B4-BE49-F238E27FC236}">
                <a16:creationId xmlns:a16="http://schemas.microsoft.com/office/drawing/2014/main" id="{CE5F33DF-209D-1102-31B0-839C6620CD15}"/>
              </a:ext>
            </a:extLst>
          </p:cNvPr>
          <p:cNvSpPr/>
          <p:nvPr/>
        </p:nvSpPr>
        <p:spPr>
          <a:xfrm>
            <a:off x="10047108" y="5492146"/>
            <a:ext cx="1998881" cy="1238347"/>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61C44F42-FDAE-9366-446D-FD99A6AD7418}"/>
              </a:ext>
            </a:extLst>
          </p:cNvPr>
          <p:cNvCxnSpPr>
            <a:cxnSpLocks/>
          </p:cNvCxnSpPr>
          <p:nvPr/>
        </p:nvCxnSpPr>
        <p:spPr>
          <a:xfrm flipH="1">
            <a:off x="10683787" y="5839604"/>
            <a:ext cx="3173" cy="878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45DE2F6-4E48-F1AE-5E77-623BEF9CDF4B}"/>
              </a:ext>
            </a:extLst>
          </p:cNvPr>
          <p:cNvCxnSpPr>
            <a:cxnSpLocks/>
          </p:cNvCxnSpPr>
          <p:nvPr/>
        </p:nvCxnSpPr>
        <p:spPr>
          <a:xfrm>
            <a:off x="10673269" y="5839604"/>
            <a:ext cx="1343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7" name="TextBox 1026">
            <a:extLst>
              <a:ext uri="{FF2B5EF4-FFF2-40B4-BE49-F238E27FC236}">
                <a16:creationId xmlns:a16="http://schemas.microsoft.com/office/drawing/2014/main" id="{F4AB50AA-D644-8551-32A5-FBECA395AEDA}"/>
              </a:ext>
            </a:extLst>
          </p:cNvPr>
          <p:cNvSpPr txBox="1"/>
          <p:nvPr/>
        </p:nvSpPr>
        <p:spPr>
          <a:xfrm>
            <a:off x="10739345" y="5544269"/>
            <a:ext cx="11066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Ve – Vertical</a:t>
            </a:r>
          </a:p>
        </p:txBody>
      </p:sp>
      <p:sp>
        <p:nvSpPr>
          <p:cNvPr id="1029" name="TextBox 1028">
            <a:extLst>
              <a:ext uri="{FF2B5EF4-FFF2-40B4-BE49-F238E27FC236}">
                <a16:creationId xmlns:a16="http://schemas.microsoft.com/office/drawing/2014/main" id="{FE261EF2-EF9D-885B-C65D-A77519850413}"/>
              </a:ext>
            </a:extLst>
          </p:cNvPr>
          <p:cNvSpPr txBox="1"/>
          <p:nvPr/>
        </p:nvSpPr>
        <p:spPr>
          <a:xfrm>
            <a:off x="10798641" y="6382256"/>
            <a:ext cx="11066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Ho - Horizontal</a:t>
            </a:r>
          </a:p>
        </p:txBody>
      </p:sp>
      <p:sp>
        <p:nvSpPr>
          <p:cNvPr id="1034" name="TextBox 1033">
            <a:extLst>
              <a:ext uri="{FF2B5EF4-FFF2-40B4-BE49-F238E27FC236}">
                <a16:creationId xmlns:a16="http://schemas.microsoft.com/office/drawing/2014/main" id="{7F0AA4AC-FE32-1D81-68E1-35F4803570C5}"/>
              </a:ext>
            </a:extLst>
          </p:cNvPr>
          <p:cNvSpPr txBox="1"/>
          <p:nvPr/>
        </p:nvSpPr>
        <p:spPr>
          <a:xfrm>
            <a:off x="9470488" y="395156"/>
            <a:ext cx="11874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Plane of Fire</a:t>
            </a:r>
          </a:p>
        </p:txBody>
      </p:sp>
      <p:sp>
        <p:nvSpPr>
          <p:cNvPr id="1035" name="TextBox 1034">
            <a:extLst>
              <a:ext uri="{FF2B5EF4-FFF2-40B4-BE49-F238E27FC236}">
                <a16:creationId xmlns:a16="http://schemas.microsoft.com/office/drawing/2014/main" id="{C78DD57A-E757-4A94-F885-1C0376C66BDE}"/>
              </a:ext>
            </a:extLst>
          </p:cNvPr>
          <p:cNvSpPr txBox="1"/>
          <p:nvPr/>
        </p:nvSpPr>
        <p:spPr>
          <a:xfrm>
            <a:off x="9497777" y="1207074"/>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38" name="TextBox 1037">
            <a:extLst>
              <a:ext uri="{FF2B5EF4-FFF2-40B4-BE49-F238E27FC236}">
                <a16:creationId xmlns:a16="http://schemas.microsoft.com/office/drawing/2014/main" id="{5F6B2DDF-D57A-16D1-C8C4-970D427CC7F1}"/>
              </a:ext>
            </a:extLst>
          </p:cNvPr>
          <p:cNvSpPr txBox="1"/>
          <p:nvPr/>
        </p:nvSpPr>
        <p:spPr>
          <a:xfrm>
            <a:off x="9505941" y="1927605"/>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1" name="TextBox 1040">
            <a:extLst>
              <a:ext uri="{FF2B5EF4-FFF2-40B4-BE49-F238E27FC236}">
                <a16:creationId xmlns:a16="http://schemas.microsoft.com/office/drawing/2014/main" id="{8B85A8EC-2FC0-DD8C-E6E5-1083A2328ABA}"/>
              </a:ext>
            </a:extLst>
          </p:cNvPr>
          <p:cNvSpPr txBox="1"/>
          <p:nvPr/>
        </p:nvSpPr>
        <p:spPr>
          <a:xfrm>
            <a:off x="9497517" y="2637059"/>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3" name="TextBox 1042">
            <a:extLst>
              <a:ext uri="{FF2B5EF4-FFF2-40B4-BE49-F238E27FC236}">
                <a16:creationId xmlns:a16="http://schemas.microsoft.com/office/drawing/2014/main" id="{292B088A-5BC6-DAAE-BE3D-8109A56498D2}"/>
              </a:ext>
            </a:extLst>
          </p:cNvPr>
          <p:cNvSpPr txBox="1"/>
          <p:nvPr/>
        </p:nvSpPr>
        <p:spPr>
          <a:xfrm>
            <a:off x="9515667" y="3408067"/>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4" name="TextBox 1043">
            <a:extLst>
              <a:ext uri="{FF2B5EF4-FFF2-40B4-BE49-F238E27FC236}">
                <a16:creationId xmlns:a16="http://schemas.microsoft.com/office/drawing/2014/main" id="{DABFC94E-28E3-E219-C4CC-854BEEFF738D}"/>
              </a:ext>
            </a:extLst>
          </p:cNvPr>
          <p:cNvSpPr txBox="1"/>
          <p:nvPr/>
        </p:nvSpPr>
        <p:spPr>
          <a:xfrm>
            <a:off x="9497396" y="4165160"/>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5" name="TextBox 1044">
            <a:extLst>
              <a:ext uri="{FF2B5EF4-FFF2-40B4-BE49-F238E27FC236}">
                <a16:creationId xmlns:a16="http://schemas.microsoft.com/office/drawing/2014/main" id="{9255ECE6-97DA-0475-318D-267CA6F54139}"/>
              </a:ext>
            </a:extLst>
          </p:cNvPr>
          <p:cNvSpPr txBox="1"/>
          <p:nvPr/>
        </p:nvSpPr>
        <p:spPr>
          <a:xfrm>
            <a:off x="9518524" y="4870069"/>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 name="Graphic 3">
            <a:extLst>
              <a:ext uri="{FF2B5EF4-FFF2-40B4-BE49-F238E27FC236}">
                <a16:creationId xmlns:a16="http://schemas.microsoft.com/office/drawing/2014/main" id="{4FC1877C-AA7C-FCAE-6F88-711C46E23CE5}"/>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5005" t="34762" r="51761" b="31592"/>
          <a:stretch/>
        </p:blipFill>
        <p:spPr bwMode="auto">
          <a:xfrm>
            <a:off x="11353828" y="46806"/>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92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58E4BA-31D2-E5AF-7CCD-DAC5DFB81F77}"/>
              </a:ext>
            </a:extLst>
          </p:cNvPr>
          <p:cNvPicPr>
            <a:picLocks noChangeAspect="1"/>
          </p:cNvPicPr>
          <p:nvPr/>
        </p:nvPicPr>
        <p:blipFill>
          <a:blip r:embed="rId3"/>
          <a:stretch>
            <a:fillRect/>
          </a:stretch>
        </p:blipFill>
        <p:spPr>
          <a:xfrm>
            <a:off x="6311588" y="5369781"/>
            <a:ext cx="1359297" cy="768894"/>
          </a:xfrm>
          <a:prstGeom prst="rect">
            <a:avLst/>
          </a:prstGeom>
        </p:spPr>
      </p:pic>
      <p:pic>
        <p:nvPicPr>
          <p:cNvPr id="5" name="Picture 4">
            <a:extLst>
              <a:ext uri="{FF2B5EF4-FFF2-40B4-BE49-F238E27FC236}">
                <a16:creationId xmlns:a16="http://schemas.microsoft.com/office/drawing/2014/main" id="{8DC350F7-AC04-A017-375E-0FB96C77F944}"/>
              </a:ext>
            </a:extLst>
          </p:cNvPr>
          <p:cNvPicPr>
            <a:picLocks noChangeAspect="1"/>
          </p:cNvPicPr>
          <p:nvPr/>
        </p:nvPicPr>
        <p:blipFill>
          <a:blip r:embed="rId4"/>
          <a:stretch>
            <a:fillRect/>
          </a:stretch>
        </p:blipFill>
        <p:spPr>
          <a:xfrm>
            <a:off x="681592" y="5447773"/>
            <a:ext cx="1153619" cy="640159"/>
          </a:xfrm>
          <a:prstGeom prst="rect">
            <a:avLst/>
          </a:prstGeom>
        </p:spPr>
      </p:pic>
      <p:pic>
        <p:nvPicPr>
          <p:cNvPr id="8" name="Picture 8">
            <a:extLst>
              <a:ext uri="{FF2B5EF4-FFF2-40B4-BE49-F238E27FC236}">
                <a16:creationId xmlns:a16="http://schemas.microsoft.com/office/drawing/2014/main" id="{C17EF116-B352-3E63-9F81-9B7B384DE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0394" y="2920045"/>
            <a:ext cx="847844" cy="659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illmott Dixon sets most ambitious science-based target in the construction  sector – Carbon Intelligence">
            <a:extLst>
              <a:ext uri="{FF2B5EF4-FFF2-40B4-BE49-F238E27FC236}">
                <a16:creationId xmlns:a16="http://schemas.microsoft.com/office/drawing/2014/main" id="{38FA6073-CE66-97D1-44AF-94B92BC7F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054" y="4555535"/>
            <a:ext cx="1359297" cy="6401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295F50B-2425-3F89-2C3B-27BFD25715B4}"/>
              </a:ext>
            </a:extLst>
          </p:cNvPr>
          <p:cNvPicPr>
            <a:picLocks noChangeAspect="1"/>
          </p:cNvPicPr>
          <p:nvPr/>
        </p:nvPicPr>
        <p:blipFill>
          <a:blip r:embed="rId7"/>
          <a:stretch>
            <a:fillRect/>
          </a:stretch>
        </p:blipFill>
        <p:spPr>
          <a:xfrm>
            <a:off x="2930537" y="3725414"/>
            <a:ext cx="2264270" cy="550344"/>
          </a:xfrm>
          <a:prstGeom prst="rect">
            <a:avLst/>
          </a:prstGeom>
        </p:spPr>
      </p:pic>
      <p:pic>
        <p:nvPicPr>
          <p:cNvPr id="11" name="Picture 18" descr="Careers at Mace | Mace">
            <a:extLst>
              <a:ext uri="{FF2B5EF4-FFF2-40B4-BE49-F238E27FC236}">
                <a16:creationId xmlns:a16="http://schemas.microsoft.com/office/drawing/2014/main" id="{E6AD00C6-358F-9499-744C-FA3C987A78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5714" y="2861693"/>
            <a:ext cx="1818756" cy="6031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B3DEE8E9-44FC-566A-3305-44CB217A9E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8155" y="4140029"/>
            <a:ext cx="1315040" cy="4972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8A4AFB8-1FA1-2C2D-A4A4-906106AF5F4F}"/>
              </a:ext>
            </a:extLst>
          </p:cNvPr>
          <p:cNvPicPr>
            <a:picLocks noChangeAspect="1"/>
          </p:cNvPicPr>
          <p:nvPr/>
        </p:nvPicPr>
        <p:blipFill>
          <a:blip r:embed="rId10"/>
          <a:stretch>
            <a:fillRect/>
          </a:stretch>
        </p:blipFill>
        <p:spPr>
          <a:xfrm>
            <a:off x="614479" y="2808698"/>
            <a:ext cx="1505402" cy="638417"/>
          </a:xfrm>
          <a:prstGeom prst="rect">
            <a:avLst/>
          </a:prstGeom>
        </p:spPr>
      </p:pic>
      <p:pic>
        <p:nvPicPr>
          <p:cNvPr id="14" name="Picture 13">
            <a:extLst>
              <a:ext uri="{FF2B5EF4-FFF2-40B4-BE49-F238E27FC236}">
                <a16:creationId xmlns:a16="http://schemas.microsoft.com/office/drawing/2014/main" id="{6887732F-0D36-DDC5-39D8-CEA3F23FAF16}"/>
              </a:ext>
            </a:extLst>
          </p:cNvPr>
          <p:cNvPicPr>
            <a:picLocks noChangeAspect="1"/>
          </p:cNvPicPr>
          <p:nvPr/>
        </p:nvPicPr>
        <p:blipFill>
          <a:blip r:embed="rId11"/>
          <a:stretch>
            <a:fillRect/>
          </a:stretch>
        </p:blipFill>
        <p:spPr>
          <a:xfrm>
            <a:off x="681592" y="3665195"/>
            <a:ext cx="1225701" cy="670782"/>
          </a:xfrm>
          <a:prstGeom prst="rect">
            <a:avLst/>
          </a:prstGeom>
        </p:spPr>
      </p:pic>
      <p:pic>
        <p:nvPicPr>
          <p:cNvPr id="15" name="Picture 12" descr="Wates Group - Wikipedia">
            <a:extLst>
              <a:ext uri="{FF2B5EF4-FFF2-40B4-BE49-F238E27FC236}">
                <a16:creationId xmlns:a16="http://schemas.microsoft.com/office/drawing/2014/main" id="{B04C6744-11A1-C400-332C-80FE4A1212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8155" y="2861693"/>
            <a:ext cx="1593189" cy="7023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Multiplex - a leading global construction company which transforms skylines">
            <a:extLst>
              <a:ext uri="{FF2B5EF4-FFF2-40B4-BE49-F238E27FC236}">
                <a16:creationId xmlns:a16="http://schemas.microsoft.com/office/drawing/2014/main" id="{9714A898-BC56-B2B0-291C-3147A46911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8965" y="4489923"/>
            <a:ext cx="1226733" cy="644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VINCI is a world leader in concessions, energy and construction, active in  nearly 120 countries. [VINCI]">
            <a:extLst>
              <a:ext uri="{FF2B5EF4-FFF2-40B4-BE49-F238E27FC236}">
                <a16:creationId xmlns:a16="http://schemas.microsoft.com/office/drawing/2014/main" id="{6404F538-2205-ECDC-EDD9-27DEC6693A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3324" y="4029556"/>
            <a:ext cx="1984443" cy="718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SG PLC - Tri-Tech Surveys - Yorkshire">
            <a:extLst>
              <a:ext uri="{FF2B5EF4-FFF2-40B4-BE49-F238E27FC236}">
                <a16:creationId xmlns:a16="http://schemas.microsoft.com/office/drawing/2014/main" id="{CEE0004D-B00A-981D-DC5C-2532C425A48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9722" t="5559" r="19872"/>
          <a:stretch/>
        </p:blipFill>
        <p:spPr bwMode="auto">
          <a:xfrm>
            <a:off x="8601411" y="3901729"/>
            <a:ext cx="1245810" cy="9738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A D Design Consultants Ltd">
            <a:extLst>
              <a:ext uri="{FF2B5EF4-FFF2-40B4-BE49-F238E27FC236}">
                <a16:creationId xmlns:a16="http://schemas.microsoft.com/office/drawing/2014/main" id="{F930F889-CDCD-342D-F884-9D738B4E1B8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76440" r="101" b="74645"/>
          <a:stretch/>
        </p:blipFill>
        <p:spPr bwMode="auto">
          <a:xfrm>
            <a:off x="8845891" y="5195693"/>
            <a:ext cx="802347" cy="6636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54A01C6-4D5E-DF16-CBD0-DFDA3B858062}"/>
              </a:ext>
            </a:extLst>
          </p:cNvPr>
          <p:cNvPicPr>
            <a:picLocks noChangeAspect="1"/>
          </p:cNvPicPr>
          <p:nvPr/>
        </p:nvPicPr>
        <p:blipFill>
          <a:blip r:embed="rId17"/>
          <a:stretch>
            <a:fillRect/>
          </a:stretch>
        </p:blipFill>
        <p:spPr>
          <a:xfrm>
            <a:off x="3187890" y="5400065"/>
            <a:ext cx="1488885" cy="696769"/>
          </a:xfrm>
          <a:prstGeom prst="rect">
            <a:avLst/>
          </a:prstGeom>
        </p:spPr>
      </p:pic>
      <p:sp>
        <p:nvSpPr>
          <p:cNvPr id="23" name="Title 1">
            <a:extLst>
              <a:ext uri="{FF2B5EF4-FFF2-40B4-BE49-F238E27FC236}">
                <a16:creationId xmlns:a16="http://schemas.microsoft.com/office/drawing/2014/main" id="{072F61CA-2D01-E0F5-4488-75C6DC17FDCD}"/>
              </a:ext>
            </a:extLst>
          </p:cNvPr>
          <p:cNvSpPr>
            <a:spLocks noGrp="1"/>
          </p:cNvSpPr>
          <p:nvPr>
            <p:ph type="ctrTitle"/>
          </p:nvPr>
        </p:nvSpPr>
        <p:spPr>
          <a:xfrm>
            <a:off x="0" y="247756"/>
            <a:ext cx="10458449" cy="2247478"/>
          </a:xfrm>
        </p:spPr>
        <p:txBody>
          <a:bodyPr>
            <a:noAutofit/>
          </a:bodyPr>
          <a:lstStyle/>
          <a:p>
            <a:r>
              <a:rPr lang="en-GB" sz="1850" b="0" i="0" dirty="0">
                <a:solidFill>
                  <a:srgbClr val="FD6B00"/>
                </a:solidFill>
                <a:effectLst/>
                <a:latin typeface="Bebas Neue Bold" panose="020B0606020202050201"/>
                <a:cs typeface="Arial" panose="020B0604020202020204" pitchFamily="34" charset="0"/>
              </a:rPr>
              <a:t>A unique non-for-profit initiative comprising major contractors, specialist installers and relevant trade associations  </a:t>
            </a:r>
            <a:br>
              <a:rPr lang="en-GB" sz="1850" b="0" i="0" dirty="0">
                <a:solidFill>
                  <a:srgbClr val="FD6B00"/>
                </a:solidFill>
                <a:effectLst/>
                <a:latin typeface="Bebas Neue Bold" panose="020B0606020202050201"/>
                <a:cs typeface="Arial" panose="020B0604020202020204" pitchFamily="34" charset="0"/>
              </a:rPr>
            </a:br>
            <a:br>
              <a:rPr lang="en-GB" sz="1850" dirty="0">
                <a:solidFill>
                  <a:srgbClr val="FD6B00"/>
                </a:solidFill>
                <a:latin typeface="Bebas Neue Bold" panose="020B0606020202050201"/>
                <a:cs typeface="Arial" panose="020B0604020202020204" pitchFamily="34" charset="0"/>
              </a:rPr>
            </a:br>
            <a:r>
              <a:rPr lang="en-US" sz="1850" dirty="0">
                <a:solidFill>
                  <a:srgbClr val="FD6B00"/>
                </a:solidFill>
                <a:latin typeface="Bebas Neue Bold" panose="020B0606020202050201"/>
                <a:cs typeface="Arial" panose="020B0604020202020204" pitchFamily="34" charset="0"/>
              </a:rPr>
              <a:t>A collaborative forum to drive culture change through the design and construction process to improve fire safety in buildings</a:t>
            </a:r>
            <a:br>
              <a:rPr lang="en-US" sz="1850" dirty="0">
                <a:solidFill>
                  <a:srgbClr val="FD6B00"/>
                </a:solidFill>
                <a:latin typeface="Bebas Neue Bold" panose="020B0606020202050201"/>
                <a:cs typeface="Arial" panose="020B0604020202020204" pitchFamily="34" charset="0"/>
              </a:rPr>
            </a:br>
            <a:br>
              <a:rPr lang="en-GB" sz="1850" dirty="0">
                <a:solidFill>
                  <a:srgbClr val="FD6B00"/>
                </a:solidFill>
                <a:latin typeface="Bebas Neue Bold" panose="020B0606020202050201"/>
                <a:cs typeface="Arial" panose="020B0604020202020204" pitchFamily="34" charset="0"/>
              </a:rPr>
            </a:br>
            <a:r>
              <a:rPr lang="en-GB" sz="1850" b="0" i="0" dirty="0">
                <a:solidFill>
                  <a:srgbClr val="FD6B00"/>
                </a:solidFill>
                <a:effectLst/>
                <a:latin typeface="Bebas Neue Bold" panose="020B0606020202050201"/>
              </a:rPr>
              <a:t>Our mission is to improve the delivery of well designed, specified and installed passive fire protection by focusing on 3 key areas: </a:t>
            </a:r>
            <a:br>
              <a:rPr lang="en-GB" sz="1850" b="0" i="0" dirty="0">
                <a:solidFill>
                  <a:srgbClr val="FD6B00"/>
                </a:solidFill>
                <a:effectLst/>
                <a:latin typeface="Bebas Neue Bold" panose="020B0606020202050201"/>
              </a:rPr>
            </a:br>
            <a:br>
              <a:rPr lang="en-GB" sz="1850" dirty="0">
                <a:solidFill>
                  <a:srgbClr val="FD6B00"/>
                </a:solidFill>
                <a:latin typeface="Bebas Neue Bold" panose="020B0606020202050201"/>
              </a:rPr>
            </a:br>
            <a:r>
              <a:rPr lang="en-GB" sz="1850" b="1" i="0" dirty="0">
                <a:solidFill>
                  <a:srgbClr val="FD6B00"/>
                </a:solidFill>
                <a:effectLst/>
                <a:latin typeface="Bebas Neue Bold" panose="020B0606020202050201"/>
              </a:rPr>
              <a:t>Process, Testing and Education.</a:t>
            </a:r>
            <a:endParaRPr lang="en-GB" sz="1850" b="1" dirty="0">
              <a:solidFill>
                <a:srgbClr val="FD6B00"/>
              </a:solidFill>
              <a:latin typeface="Bebas Neue Bold" panose="020B0606020202050201"/>
              <a:cs typeface="Arial" panose="020B0604020202020204" pitchFamily="34" charset="0"/>
            </a:endParaRPr>
          </a:p>
        </p:txBody>
      </p:sp>
      <p:pic>
        <p:nvPicPr>
          <p:cNvPr id="1028" name="Picture 4" descr="GPDA releases Product Compatibility Statement - FIS">
            <a:extLst>
              <a:ext uri="{FF2B5EF4-FFF2-40B4-BE49-F238E27FC236}">
                <a16:creationId xmlns:a16="http://schemas.microsoft.com/office/drawing/2014/main" id="{25BEBA5D-EC33-17A8-D8F8-C5973274A57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53571" y="5214079"/>
            <a:ext cx="1367089" cy="663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FFF426B-5181-31C1-54BE-6D48C6863612}"/>
              </a:ext>
            </a:extLst>
          </p:cNvPr>
          <p:cNvPicPr>
            <a:picLocks noChangeAspect="1"/>
          </p:cNvPicPr>
          <p:nvPr/>
        </p:nvPicPr>
        <p:blipFill>
          <a:blip r:embed="rId19"/>
          <a:stretch>
            <a:fillRect/>
          </a:stretch>
        </p:blipFill>
        <p:spPr>
          <a:xfrm>
            <a:off x="10453571" y="2948548"/>
            <a:ext cx="1123950" cy="571500"/>
          </a:xfrm>
          <a:prstGeom prst="rect">
            <a:avLst/>
          </a:prstGeom>
        </p:spPr>
      </p:pic>
    </p:spTree>
    <p:extLst>
      <p:ext uri="{BB962C8B-B14F-4D97-AF65-F5344CB8AC3E}">
        <p14:creationId xmlns:p14="http://schemas.microsoft.com/office/powerpoint/2010/main" val="2055064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leep with solid fill">
            <a:extLst>
              <a:ext uri="{FF2B5EF4-FFF2-40B4-BE49-F238E27FC236}">
                <a16:creationId xmlns:a16="http://schemas.microsoft.com/office/drawing/2014/main" id="{D5258EDB-56FF-A7B4-C0C6-5C658C339740}"/>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290227" y="1843227"/>
            <a:ext cx="633829" cy="633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73" y="1142034"/>
            <a:ext cx="709683" cy="7096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031">
            <a:extLst>
              <a:ext uri="{FF2B5EF4-FFF2-40B4-BE49-F238E27FC236}">
                <a16:creationId xmlns:a16="http://schemas.microsoft.com/office/drawing/2014/main" id="{45323EE1-ACA6-5BD7-D989-6AF7DCD7B897}"/>
              </a:ext>
            </a:extLst>
          </p:cNvPr>
          <p:cNvPicPr>
            <a:picLocks noChangeAspect="1"/>
          </p:cNvPicPr>
          <p:nvPr/>
        </p:nvPicPr>
        <p:blipFill>
          <a:blip r:embed="rId6"/>
          <a:stretch>
            <a:fillRect/>
          </a:stretch>
        </p:blipFill>
        <p:spPr>
          <a:xfrm>
            <a:off x="202550" y="3805936"/>
            <a:ext cx="747609" cy="804184"/>
          </a:xfrm>
          <a:prstGeom prst="rect">
            <a:avLst/>
          </a:prstGeom>
        </p:spPr>
      </p:pic>
      <p:sp>
        <p:nvSpPr>
          <p:cNvPr id="1033" name="TextBox 1032">
            <a:extLst>
              <a:ext uri="{FF2B5EF4-FFF2-40B4-BE49-F238E27FC236}">
                <a16:creationId xmlns:a16="http://schemas.microsoft.com/office/drawing/2014/main" id="{3055B0B3-7201-7DE1-D9E9-530AD1513619}"/>
              </a:ext>
            </a:extLst>
          </p:cNvPr>
          <p:cNvSpPr txBox="1"/>
          <p:nvPr/>
        </p:nvSpPr>
        <p:spPr>
          <a:xfrm>
            <a:off x="1138630" y="1187765"/>
            <a:ext cx="103746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Protected Corridor or Lobby</a:t>
            </a:r>
          </a:p>
        </p:txBody>
      </p:sp>
      <p:pic>
        <p:nvPicPr>
          <p:cNvPr id="1037" name="Picture 4" descr="Run with solid fill">
            <a:extLst>
              <a:ext uri="{FF2B5EF4-FFF2-40B4-BE49-F238E27FC236}">
                <a16:creationId xmlns:a16="http://schemas.microsoft.com/office/drawing/2014/main" id="{ED9B7493-529B-4663-BE50-999ECF557437}"/>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190227" y="3042783"/>
            <a:ext cx="672861" cy="6728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 descr="Firefighter male outline">
            <a:extLst>
              <a:ext uri="{FF2B5EF4-FFF2-40B4-BE49-F238E27FC236}">
                <a16:creationId xmlns:a16="http://schemas.microsoft.com/office/drawing/2014/main" id="{097411CB-1835-48D3-0726-AA940139A0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62173" y="4677268"/>
            <a:ext cx="709683" cy="709683"/>
          </a:xfrm>
          <a:prstGeom prst="rect">
            <a:avLst/>
          </a:prstGeom>
        </p:spPr>
      </p:pic>
      <p:pic>
        <p:nvPicPr>
          <p:cNvPr id="37" name="Picture 4" descr="Crawl with solid fill">
            <a:extLst>
              <a:ext uri="{FF2B5EF4-FFF2-40B4-BE49-F238E27FC236}">
                <a16:creationId xmlns:a16="http://schemas.microsoft.com/office/drawing/2014/main" id="{1C399ECF-9412-6EC0-7D5F-1319E49FA27F}"/>
              </a:ext>
            </a:extLst>
          </p:cNvPr>
          <p:cNvPicPr>
            <a:picLocks noChangeAspect="1" noChangeArrowheads="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bwMode="auto">
          <a:xfrm>
            <a:off x="232783" y="2411911"/>
            <a:ext cx="672861" cy="67286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FB46256-C00A-DBA1-C5E8-49DDB3D0CDE2}"/>
              </a:ext>
            </a:extLst>
          </p:cNvPr>
          <p:cNvSpPr txBox="1"/>
          <p:nvPr/>
        </p:nvSpPr>
        <p:spPr>
          <a:xfrm>
            <a:off x="1138631" y="1904723"/>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Sleeping, Clinical</a:t>
            </a:r>
          </a:p>
        </p:txBody>
      </p:sp>
      <p:sp>
        <p:nvSpPr>
          <p:cNvPr id="46" name="TextBox 45">
            <a:extLst>
              <a:ext uri="{FF2B5EF4-FFF2-40B4-BE49-F238E27FC236}">
                <a16:creationId xmlns:a16="http://schemas.microsoft.com/office/drawing/2014/main" id="{6615E720-11D5-A79D-8F89-C66D0E607443}"/>
              </a:ext>
            </a:extLst>
          </p:cNvPr>
          <p:cNvSpPr txBox="1"/>
          <p:nvPr/>
        </p:nvSpPr>
        <p:spPr>
          <a:xfrm>
            <a:off x="571072" y="598939"/>
            <a:ext cx="1272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Space Type</a:t>
            </a:r>
          </a:p>
        </p:txBody>
      </p:sp>
      <p:sp>
        <p:nvSpPr>
          <p:cNvPr id="48" name="TextBox 47">
            <a:extLst>
              <a:ext uri="{FF2B5EF4-FFF2-40B4-BE49-F238E27FC236}">
                <a16:creationId xmlns:a16="http://schemas.microsoft.com/office/drawing/2014/main" id="{8D701F2D-9446-34AF-95C1-DED02F9F6880}"/>
              </a:ext>
            </a:extLst>
          </p:cNvPr>
          <p:cNvSpPr txBox="1"/>
          <p:nvPr/>
        </p:nvSpPr>
        <p:spPr>
          <a:xfrm>
            <a:off x="2378251" y="636199"/>
            <a:ext cx="7499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49" name="TextBox 48">
            <a:extLst>
              <a:ext uri="{FF2B5EF4-FFF2-40B4-BE49-F238E27FC236}">
                <a16:creationId xmlns:a16="http://schemas.microsoft.com/office/drawing/2014/main" id="{164F74A0-2682-822C-8DF0-439C6FF65667}"/>
              </a:ext>
            </a:extLst>
          </p:cNvPr>
          <p:cNvSpPr txBox="1"/>
          <p:nvPr/>
        </p:nvSpPr>
        <p:spPr>
          <a:xfrm>
            <a:off x="1138630" y="2576274"/>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Phased Evacuation</a:t>
            </a:r>
          </a:p>
        </p:txBody>
      </p:sp>
      <p:sp>
        <p:nvSpPr>
          <p:cNvPr id="50" name="TextBox 49">
            <a:extLst>
              <a:ext uri="{FF2B5EF4-FFF2-40B4-BE49-F238E27FC236}">
                <a16:creationId xmlns:a16="http://schemas.microsoft.com/office/drawing/2014/main" id="{8AA3231D-8010-1A9B-5D74-9827613B3691}"/>
              </a:ext>
            </a:extLst>
          </p:cNvPr>
          <p:cNvSpPr txBox="1"/>
          <p:nvPr/>
        </p:nvSpPr>
        <p:spPr>
          <a:xfrm>
            <a:off x="1138630" y="326056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Simultaneous Evacuation</a:t>
            </a:r>
          </a:p>
        </p:txBody>
      </p:sp>
      <p:sp>
        <p:nvSpPr>
          <p:cNvPr id="51" name="TextBox 50">
            <a:extLst>
              <a:ext uri="{FF2B5EF4-FFF2-40B4-BE49-F238E27FC236}">
                <a16:creationId xmlns:a16="http://schemas.microsoft.com/office/drawing/2014/main" id="{61AFB934-DC11-5010-9CCA-9F2D129A10D7}"/>
              </a:ext>
            </a:extLst>
          </p:cNvPr>
          <p:cNvSpPr txBox="1"/>
          <p:nvPr/>
        </p:nvSpPr>
        <p:spPr>
          <a:xfrm>
            <a:off x="1139844" y="4057748"/>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Power Critical supplies</a:t>
            </a:r>
          </a:p>
        </p:txBody>
      </p:sp>
      <p:sp>
        <p:nvSpPr>
          <p:cNvPr id="56" name="TextBox 55">
            <a:extLst>
              <a:ext uri="{FF2B5EF4-FFF2-40B4-BE49-F238E27FC236}">
                <a16:creationId xmlns:a16="http://schemas.microsoft.com/office/drawing/2014/main" id="{B85DC652-6744-3521-909F-7ACCBDB1076C}"/>
              </a:ext>
            </a:extLst>
          </p:cNvPr>
          <p:cNvSpPr txBox="1"/>
          <p:nvPr/>
        </p:nvSpPr>
        <p:spPr>
          <a:xfrm>
            <a:off x="1122610" y="4927415"/>
            <a:ext cx="103746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Fire Fighting</a:t>
            </a:r>
          </a:p>
        </p:txBody>
      </p:sp>
      <p:cxnSp>
        <p:nvCxnSpPr>
          <p:cNvPr id="1052" name="Straight Connector 1051">
            <a:extLst>
              <a:ext uri="{FF2B5EF4-FFF2-40B4-BE49-F238E27FC236}">
                <a16:creationId xmlns:a16="http://schemas.microsoft.com/office/drawing/2014/main" id="{EC8BDC46-0740-C5AC-06C9-0E4DBA09181A}"/>
              </a:ext>
            </a:extLst>
          </p:cNvPr>
          <p:cNvCxnSpPr>
            <a:cxnSpLocks/>
          </p:cNvCxnSpPr>
          <p:nvPr/>
        </p:nvCxnSpPr>
        <p:spPr>
          <a:xfrm flipV="1">
            <a:off x="2230817" y="904297"/>
            <a:ext cx="15643" cy="4456125"/>
          </a:xfrm>
          <a:prstGeom prst="line">
            <a:avLst/>
          </a:prstGeom>
        </p:spPr>
        <p:style>
          <a:lnRef idx="1">
            <a:schemeClr val="dk1"/>
          </a:lnRef>
          <a:fillRef idx="0">
            <a:schemeClr val="dk1"/>
          </a:fillRef>
          <a:effectRef idx="0">
            <a:schemeClr val="dk1"/>
          </a:effectRef>
          <a:fontRef idx="minor">
            <a:schemeClr val="tx1"/>
          </a:fontRef>
        </p:style>
      </p:cxnSp>
      <p:cxnSp>
        <p:nvCxnSpPr>
          <p:cNvPr id="1053" name="Straight Connector 1052">
            <a:extLst>
              <a:ext uri="{FF2B5EF4-FFF2-40B4-BE49-F238E27FC236}">
                <a16:creationId xmlns:a16="http://schemas.microsoft.com/office/drawing/2014/main" id="{1558AB0B-E678-D7A4-24F3-05668A700595}"/>
              </a:ext>
            </a:extLst>
          </p:cNvPr>
          <p:cNvCxnSpPr>
            <a:cxnSpLocks/>
          </p:cNvCxnSpPr>
          <p:nvPr/>
        </p:nvCxnSpPr>
        <p:spPr>
          <a:xfrm flipV="1">
            <a:off x="3135195" y="901874"/>
            <a:ext cx="3247" cy="4469500"/>
          </a:xfrm>
          <a:prstGeom prst="line">
            <a:avLst/>
          </a:prstGeom>
        </p:spPr>
        <p:style>
          <a:lnRef idx="1">
            <a:schemeClr val="dk1"/>
          </a:lnRef>
          <a:fillRef idx="0">
            <a:schemeClr val="dk1"/>
          </a:fillRef>
          <a:effectRef idx="0">
            <a:schemeClr val="dk1"/>
          </a:effectRef>
          <a:fontRef idx="minor">
            <a:schemeClr val="tx1"/>
          </a:fontRef>
        </p:style>
      </p:cxnSp>
      <p:sp>
        <p:nvSpPr>
          <p:cNvPr id="1059" name="TextBox 1058">
            <a:extLst>
              <a:ext uri="{FF2B5EF4-FFF2-40B4-BE49-F238E27FC236}">
                <a16:creationId xmlns:a16="http://schemas.microsoft.com/office/drawing/2014/main" id="{024E3B0F-A2B2-3794-6800-F3A59079AC7C}"/>
              </a:ext>
            </a:extLst>
          </p:cNvPr>
          <p:cNvSpPr txBox="1"/>
          <p:nvPr/>
        </p:nvSpPr>
        <p:spPr>
          <a:xfrm>
            <a:off x="3474287" y="598755"/>
            <a:ext cx="7499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Time </a:t>
            </a:r>
          </a:p>
        </p:txBody>
      </p:sp>
      <p:cxnSp>
        <p:nvCxnSpPr>
          <p:cNvPr id="1060" name="Straight Connector 1059">
            <a:extLst>
              <a:ext uri="{FF2B5EF4-FFF2-40B4-BE49-F238E27FC236}">
                <a16:creationId xmlns:a16="http://schemas.microsoft.com/office/drawing/2014/main" id="{8A1CD170-2766-F10B-DDED-DA53671254CC}"/>
              </a:ext>
            </a:extLst>
          </p:cNvPr>
          <p:cNvCxnSpPr>
            <a:cxnSpLocks/>
          </p:cNvCxnSpPr>
          <p:nvPr/>
        </p:nvCxnSpPr>
        <p:spPr>
          <a:xfrm flipV="1">
            <a:off x="4361282" y="922194"/>
            <a:ext cx="17537" cy="4449803"/>
          </a:xfrm>
          <a:prstGeom prst="line">
            <a:avLst/>
          </a:prstGeom>
        </p:spPr>
        <p:style>
          <a:lnRef idx="1">
            <a:schemeClr val="dk1"/>
          </a:lnRef>
          <a:fillRef idx="0">
            <a:schemeClr val="dk1"/>
          </a:fillRef>
          <a:effectRef idx="0">
            <a:schemeClr val="dk1"/>
          </a:effectRef>
          <a:fontRef idx="minor">
            <a:schemeClr val="tx1"/>
          </a:fontRef>
        </p:style>
      </p:cxnSp>
      <p:sp>
        <p:nvSpPr>
          <p:cNvPr id="1061" name="TextBox 1060">
            <a:extLst>
              <a:ext uri="{FF2B5EF4-FFF2-40B4-BE49-F238E27FC236}">
                <a16:creationId xmlns:a16="http://schemas.microsoft.com/office/drawing/2014/main" id="{4E9B7A37-16B1-EE2E-798C-DE489B95B002}"/>
              </a:ext>
            </a:extLst>
          </p:cNvPr>
          <p:cNvSpPr txBox="1"/>
          <p:nvPr/>
        </p:nvSpPr>
        <p:spPr>
          <a:xfrm>
            <a:off x="4475381" y="605092"/>
            <a:ext cx="12720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Operation</a:t>
            </a:r>
          </a:p>
        </p:txBody>
      </p:sp>
      <p:cxnSp>
        <p:nvCxnSpPr>
          <p:cNvPr id="1069" name="Straight Connector 1068">
            <a:extLst>
              <a:ext uri="{FF2B5EF4-FFF2-40B4-BE49-F238E27FC236}">
                <a16:creationId xmlns:a16="http://schemas.microsoft.com/office/drawing/2014/main" id="{651C8DC3-A7D6-0F1C-1D40-38511B574DDF}"/>
              </a:ext>
            </a:extLst>
          </p:cNvPr>
          <p:cNvCxnSpPr>
            <a:cxnSpLocks/>
          </p:cNvCxnSpPr>
          <p:nvPr/>
        </p:nvCxnSpPr>
        <p:spPr>
          <a:xfrm flipH="1" flipV="1">
            <a:off x="153901" y="5348847"/>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1089" name="TextBox 1088">
            <a:extLst>
              <a:ext uri="{FF2B5EF4-FFF2-40B4-BE49-F238E27FC236}">
                <a16:creationId xmlns:a16="http://schemas.microsoft.com/office/drawing/2014/main" id="{62975705-4F7A-8962-5F7F-DA6BBE9E17C7}"/>
              </a:ext>
            </a:extLst>
          </p:cNvPr>
          <p:cNvSpPr txBox="1"/>
          <p:nvPr/>
        </p:nvSpPr>
        <p:spPr>
          <a:xfrm>
            <a:off x="3259291" y="1315774"/>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a:t>
            </a:r>
          </a:p>
        </p:txBody>
      </p:sp>
      <p:sp>
        <p:nvSpPr>
          <p:cNvPr id="1090" name="TextBox 1089">
            <a:extLst>
              <a:ext uri="{FF2B5EF4-FFF2-40B4-BE49-F238E27FC236}">
                <a16:creationId xmlns:a16="http://schemas.microsoft.com/office/drawing/2014/main" id="{23CED042-591B-B072-AB24-D0691E874A70}"/>
              </a:ext>
            </a:extLst>
          </p:cNvPr>
          <p:cNvSpPr txBox="1"/>
          <p:nvPr/>
        </p:nvSpPr>
        <p:spPr>
          <a:xfrm>
            <a:off x="4352649" y="1192004"/>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4</a:t>
            </a:r>
          </a:p>
        </p:txBody>
      </p:sp>
      <p:sp>
        <p:nvSpPr>
          <p:cNvPr id="1091" name="TextBox 1090">
            <a:extLst>
              <a:ext uri="{FF2B5EF4-FFF2-40B4-BE49-F238E27FC236}">
                <a16:creationId xmlns:a16="http://schemas.microsoft.com/office/drawing/2014/main" id="{8AFD7795-574E-45DC-C7D9-161947342EA1}"/>
              </a:ext>
            </a:extLst>
          </p:cNvPr>
          <p:cNvSpPr txBox="1"/>
          <p:nvPr/>
        </p:nvSpPr>
        <p:spPr>
          <a:xfrm>
            <a:off x="3203892" y="2627690"/>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a:t>
            </a:r>
          </a:p>
        </p:txBody>
      </p:sp>
      <p:sp>
        <p:nvSpPr>
          <p:cNvPr id="1092" name="TextBox 1091">
            <a:extLst>
              <a:ext uri="{FF2B5EF4-FFF2-40B4-BE49-F238E27FC236}">
                <a16:creationId xmlns:a16="http://schemas.microsoft.com/office/drawing/2014/main" id="{8FE0381C-CE53-E7A4-5BE7-C59C796DAB22}"/>
              </a:ext>
            </a:extLst>
          </p:cNvPr>
          <p:cNvSpPr txBox="1"/>
          <p:nvPr/>
        </p:nvSpPr>
        <p:spPr>
          <a:xfrm>
            <a:off x="3211021" y="3262274"/>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 </a:t>
            </a:r>
          </a:p>
        </p:txBody>
      </p:sp>
      <p:sp>
        <p:nvSpPr>
          <p:cNvPr id="1093" name="TextBox 1092">
            <a:extLst>
              <a:ext uri="{FF2B5EF4-FFF2-40B4-BE49-F238E27FC236}">
                <a16:creationId xmlns:a16="http://schemas.microsoft.com/office/drawing/2014/main" id="{6AAAC0FE-63E8-1199-3A71-29E6E7F3ECF8}"/>
              </a:ext>
            </a:extLst>
          </p:cNvPr>
          <p:cNvSpPr txBox="1"/>
          <p:nvPr/>
        </p:nvSpPr>
        <p:spPr>
          <a:xfrm>
            <a:off x="3239492" y="4108601"/>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 </a:t>
            </a:r>
          </a:p>
        </p:txBody>
      </p:sp>
      <p:sp>
        <p:nvSpPr>
          <p:cNvPr id="1094" name="TextBox 1093">
            <a:extLst>
              <a:ext uri="{FF2B5EF4-FFF2-40B4-BE49-F238E27FC236}">
                <a16:creationId xmlns:a16="http://schemas.microsoft.com/office/drawing/2014/main" id="{D7B9D454-3A66-5D32-4535-9DDD3CEBA9ED}"/>
              </a:ext>
            </a:extLst>
          </p:cNvPr>
          <p:cNvSpPr txBox="1"/>
          <p:nvPr/>
        </p:nvSpPr>
        <p:spPr>
          <a:xfrm>
            <a:off x="3203892" y="4934264"/>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a:t>
            </a:r>
          </a:p>
        </p:txBody>
      </p:sp>
      <p:sp>
        <p:nvSpPr>
          <p:cNvPr id="1100" name="TextBox 1099">
            <a:extLst>
              <a:ext uri="{FF2B5EF4-FFF2-40B4-BE49-F238E27FC236}">
                <a16:creationId xmlns:a16="http://schemas.microsoft.com/office/drawing/2014/main" id="{FF7EF970-CA27-3F8F-9C93-D33089AA7A8F}"/>
              </a:ext>
            </a:extLst>
          </p:cNvPr>
          <p:cNvSpPr txBox="1"/>
          <p:nvPr/>
        </p:nvSpPr>
        <p:spPr>
          <a:xfrm>
            <a:off x="3206452" y="1933150"/>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30-120</a:t>
            </a:r>
          </a:p>
        </p:txBody>
      </p:sp>
      <p:cxnSp>
        <p:nvCxnSpPr>
          <p:cNvPr id="1106" name="Straight Connector 1105">
            <a:extLst>
              <a:ext uri="{FF2B5EF4-FFF2-40B4-BE49-F238E27FC236}">
                <a16:creationId xmlns:a16="http://schemas.microsoft.com/office/drawing/2014/main" id="{12242D45-BC2D-8FF3-0D9E-751C4FA195E7}"/>
              </a:ext>
            </a:extLst>
          </p:cNvPr>
          <p:cNvCxnSpPr>
            <a:cxnSpLocks/>
          </p:cNvCxnSpPr>
          <p:nvPr/>
        </p:nvCxnSpPr>
        <p:spPr>
          <a:xfrm flipH="1" flipV="1">
            <a:off x="5665129" y="877225"/>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115" name="TextBox 1114">
            <a:extLst>
              <a:ext uri="{FF2B5EF4-FFF2-40B4-BE49-F238E27FC236}">
                <a16:creationId xmlns:a16="http://schemas.microsoft.com/office/drawing/2014/main" id="{A1D2812A-2832-E6CC-8FB6-1F785BE97073}"/>
              </a:ext>
            </a:extLst>
          </p:cNvPr>
          <p:cNvSpPr txBox="1"/>
          <p:nvPr/>
        </p:nvSpPr>
        <p:spPr>
          <a:xfrm>
            <a:off x="5826779" y="599359"/>
            <a:ext cx="2320168" cy="3686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Blade types DP (AD: L)</a:t>
            </a:r>
          </a:p>
        </p:txBody>
      </p:sp>
      <p:pic>
        <p:nvPicPr>
          <p:cNvPr id="1116" name="Picture 1115">
            <a:extLst>
              <a:ext uri="{FF2B5EF4-FFF2-40B4-BE49-F238E27FC236}">
                <a16:creationId xmlns:a16="http://schemas.microsoft.com/office/drawing/2014/main" id="{809AFE04-B736-7642-A317-DC2CC393EEB1}"/>
              </a:ext>
            </a:extLst>
          </p:cNvPr>
          <p:cNvPicPr>
            <a:picLocks noChangeAspect="1"/>
          </p:cNvPicPr>
          <p:nvPr/>
        </p:nvPicPr>
        <p:blipFill>
          <a:blip r:embed="rId13"/>
          <a:stretch>
            <a:fillRect/>
          </a:stretch>
        </p:blipFill>
        <p:spPr>
          <a:xfrm>
            <a:off x="5910850" y="1103720"/>
            <a:ext cx="583440" cy="559381"/>
          </a:xfrm>
          <a:prstGeom prst="rect">
            <a:avLst/>
          </a:prstGeom>
        </p:spPr>
      </p:pic>
      <p:pic>
        <p:nvPicPr>
          <p:cNvPr id="1117" name="Picture 1116">
            <a:extLst>
              <a:ext uri="{FF2B5EF4-FFF2-40B4-BE49-F238E27FC236}">
                <a16:creationId xmlns:a16="http://schemas.microsoft.com/office/drawing/2014/main" id="{7B65616F-48BA-64C5-36A3-7E06845F9723}"/>
              </a:ext>
            </a:extLst>
          </p:cNvPr>
          <p:cNvPicPr>
            <a:picLocks noChangeAspect="1"/>
          </p:cNvPicPr>
          <p:nvPr/>
        </p:nvPicPr>
        <p:blipFill>
          <a:blip r:embed="rId14"/>
          <a:stretch>
            <a:fillRect/>
          </a:stretch>
        </p:blipFill>
        <p:spPr>
          <a:xfrm>
            <a:off x="6714416" y="1127094"/>
            <a:ext cx="633707" cy="543606"/>
          </a:xfrm>
          <a:prstGeom prst="rect">
            <a:avLst/>
          </a:prstGeom>
        </p:spPr>
      </p:pic>
      <p:pic>
        <p:nvPicPr>
          <p:cNvPr id="1118" name="Picture 1117">
            <a:extLst>
              <a:ext uri="{FF2B5EF4-FFF2-40B4-BE49-F238E27FC236}">
                <a16:creationId xmlns:a16="http://schemas.microsoft.com/office/drawing/2014/main" id="{196BEED6-A4FA-E4EA-5F4D-FFAD498C06C2}"/>
              </a:ext>
            </a:extLst>
          </p:cNvPr>
          <p:cNvPicPr>
            <a:picLocks noChangeAspect="1"/>
          </p:cNvPicPr>
          <p:nvPr/>
        </p:nvPicPr>
        <p:blipFill>
          <a:blip r:embed="rId15"/>
          <a:stretch>
            <a:fillRect/>
          </a:stretch>
        </p:blipFill>
        <p:spPr>
          <a:xfrm>
            <a:off x="7495133" y="1098640"/>
            <a:ext cx="614037" cy="584084"/>
          </a:xfrm>
          <a:prstGeom prst="rect">
            <a:avLst/>
          </a:prstGeom>
        </p:spPr>
      </p:pic>
      <p:cxnSp>
        <p:nvCxnSpPr>
          <p:cNvPr id="1119" name="Straight Connector 1118">
            <a:extLst>
              <a:ext uri="{FF2B5EF4-FFF2-40B4-BE49-F238E27FC236}">
                <a16:creationId xmlns:a16="http://schemas.microsoft.com/office/drawing/2014/main" id="{772F6623-B5C8-E171-2C85-19AEFE0835AD}"/>
              </a:ext>
            </a:extLst>
          </p:cNvPr>
          <p:cNvCxnSpPr>
            <a:cxnSpLocks/>
          </p:cNvCxnSpPr>
          <p:nvPr/>
        </p:nvCxnSpPr>
        <p:spPr>
          <a:xfrm flipH="1" flipV="1">
            <a:off x="8226260" y="873709"/>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121" name="TextBox 1120">
            <a:extLst>
              <a:ext uri="{FF2B5EF4-FFF2-40B4-BE49-F238E27FC236}">
                <a16:creationId xmlns:a16="http://schemas.microsoft.com/office/drawing/2014/main" id="{09A2D469-6866-532F-0C34-518D7C61D092}"/>
              </a:ext>
            </a:extLst>
          </p:cNvPr>
          <p:cNvSpPr txBox="1"/>
          <p:nvPr/>
        </p:nvSpPr>
        <p:spPr>
          <a:xfrm>
            <a:off x="8127097" y="402211"/>
            <a:ext cx="11874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Direction of Fire</a:t>
            </a:r>
          </a:p>
        </p:txBody>
      </p:sp>
      <p:pic>
        <p:nvPicPr>
          <p:cNvPr id="1122" name="Picture 1121">
            <a:extLst>
              <a:ext uri="{FF2B5EF4-FFF2-40B4-BE49-F238E27FC236}">
                <a16:creationId xmlns:a16="http://schemas.microsoft.com/office/drawing/2014/main" id="{019B8659-0B25-9817-8B6E-211F34F16270}"/>
              </a:ext>
            </a:extLst>
          </p:cNvPr>
          <p:cNvPicPr>
            <a:picLocks noChangeAspect="1"/>
          </p:cNvPicPr>
          <p:nvPr/>
        </p:nvPicPr>
        <p:blipFill>
          <a:blip r:embed="rId13"/>
          <a:stretch>
            <a:fillRect/>
          </a:stretch>
        </p:blipFill>
        <p:spPr>
          <a:xfrm>
            <a:off x="5898896" y="1823781"/>
            <a:ext cx="583440" cy="559381"/>
          </a:xfrm>
          <a:prstGeom prst="rect">
            <a:avLst/>
          </a:prstGeom>
        </p:spPr>
      </p:pic>
      <p:pic>
        <p:nvPicPr>
          <p:cNvPr id="1123" name="Picture 1122">
            <a:extLst>
              <a:ext uri="{FF2B5EF4-FFF2-40B4-BE49-F238E27FC236}">
                <a16:creationId xmlns:a16="http://schemas.microsoft.com/office/drawing/2014/main" id="{AE471B6D-3C6D-358F-A77B-F6390CC5C160}"/>
              </a:ext>
            </a:extLst>
          </p:cNvPr>
          <p:cNvPicPr>
            <a:picLocks noChangeAspect="1"/>
          </p:cNvPicPr>
          <p:nvPr/>
        </p:nvPicPr>
        <p:blipFill>
          <a:blip r:embed="rId14"/>
          <a:stretch>
            <a:fillRect/>
          </a:stretch>
        </p:blipFill>
        <p:spPr>
          <a:xfrm>
            <a:off x="6702462" y="1847155"/>
            <a:ext cx="633707" cy="543606"/>
          </a:xfrm>
          <a:prstGeom prst="rect">
            <a:avLst/>
          </a:prstGeom>
        </p:spPr>
      </p:pic>
      <p:pic>
        <p:nvPicPr>
          <p:cNvPr id="1124" name="Picture 1123">
            <a:extLst>
              <a:ext uri="{FF2B5EF4-FFF2-40B4-BE49-F238E27FC236}">
                <a16:creationId xmlns:a16="http://schemas.microsoft.com/office/drawing/2014/main" id="{9129E66E-7A92-F1D1-4CE5-2B6964F9235A}"/>
              </a:ext>
            </a:extLst>
          </p:cNvPr>
          <p:cNvPicPr>
            <a:picLocks noChangeAspect="1"/>
          </p:cNvPicPr>
          <p:nvPr/>
        </p:nvPicPr>
        <p:blipFill>
          <a:blip r:embed="rId15"/>
          <a:stretch>
            <a:fillRect/>
          </a:stretch>
        </p:blipFill>
        <p:spPr>
          <a:xfrm>
            <a:off x="7483179" y="1818701"/>
            <a:ext cx="614037" cy="584084"/>
          </a:xfrm>
          <a:prstGeom prst="rect">
            <a:avLst/>
          </a:prstGeom>
        </p:spPr>
      </p:pic>
      <p:pic>
        <p:nvPicPr>
          <p:cNvPr id="1125" name="Picture 1124">
            <a:extLst>
              <a:ext uri="{FF2B5EF4-FFF2-40B4-BE49-F238E27FC236}">
                <a16:creationId xmlns:a16="http://schemas.microsoft.com/office/drawing/2014/main" id="{0E705A89-6D2E-7846-5A99-330C2EF64AE4}"/>
              </a:ext>
            </a:extLst>
          </p:cNvPr>
          <p:cNvPicPr>
            <a:picLocks noChangeAspect="1"/>
          </p:cNvPicPr>
          <p:nvPr/>
        </p:nvPicPr>
        <p:blipFill>
          <a:blip r:embed="rId13"/>
          <a:stretch>
            <a:fillRect/>
          </a:stretch>
        </p:blipFill>
        <p:spPr>
          <a:xfrm>
            <a:off x="5879736" y="2541210"/>
            <a:ext cx="583440" cy="559381"/>
          </a:xfrm>
          <a:prstGeom prst="rect">
            <a:avLst/>
          </a:prstGeom>
        </p:spPr>
      </p:pic>
      <p:pic>
        <p:nvPicPr>
          <p:cNvPr id="1126" name="Picture 1125">
            <a:extLst>
              <a:ext uri="{FF2B5EF4-FFF2-40B4-BE49-F238E27FC236}">
                <a16:creationId xmlns:a16="http://schemas.microsoft.com/office/drawing/2014/main" id="{1A3CCD3E-4526-4F42-AD10-38A5662B969D}"/>
              </a:ext>
            </a:extLst>
          </p:cNvPr>
          <p:cNvPicPr>
            <a:picLocks noChangeAspect="1"/>
          </p:cNvPicPr>
          <p:nvPr/>
        </p:nvPicPr>
        <p:blipFill>
          <a:blip r:embed="rId14"/>
          <a:stretch>
            <a:fillRect/>
          </a:stretch>
        </p:blipFill>
        <p:spPr>
          <a:xfrm>
            <a:off x="6683302" y="2564584"/>
            <a:ext cx="633707" cy="543606"/>
          </a:xfrm>
          <a:prstGeom prst="rect">
            <a:avLst/>
          </a:prstGeom>
        </p:spPr>
      </p:pic>
      <p:pic>
        <p:nvPicPr>
          <p:cNvPr id="1127" name="Picture 1126">
            <a:extLst>
              <a:ext uri="{FF2B5EF4-FFF2-40B4-BE49-F238E27FC236}">
                <a16:creationId xmlns:a16="http://schemas.microsoft.com/office/drawing/2014/main" id="{1A46E482-7031-8618-C335-6BAE09B1B060}"/>
              </a:ext>
            </a:extLst>
          </p:cNvPr>
          <p:cNvPicPr>
            <a:picLocks noChangeAspect="1"/>
          </p:cNvPicPr>
          <p:nvPr/>
        </p:nvPicPr>
        <p:blipFill>
          <a:blip r:embed="rId15"/>
          <a:stretch>
            <a:fillRect/>
          </a:stretch>
        </p:blipFill>
        <p:spPr>
          <a:xfrm>
            <a:off x="7464019" y="2536130"/>
            <a:ext cx="614037" cy="584084"/>
          </a:xfrm>
          <a:prstGeom prst="rect">
            <a:avLst/>
          </a:prstGeom>
        </p:spPr>
      </p:pic>
      <p:pic>
        <p:nvPicPr>
          <p:cNvPr id="1134" name="Picture 1133">
            <a:extLst>
              <a:ext uri="{FF2B5EF4-FFF2-40B4-BE49-F238E27FC236}">
                <a16:creationId xmlns:a16="http://schemas.microsoft.com/office/drawing/2014/main" id="{A4E07CF8-7A65-F6D9-BE7B-D68DA355D5C9}"/>
              </a:ext>
            </a:extLst>
          </p:cNvPr>
          <p:cNvPicPr>
            <a:picLocks noChangeAspect="1"/>
          </p:cNvPicPr>
          <p:nvPr/>
        </p:nvPicPr>
        <p:blipFill>
          <a:blip r:embed="rId13"/>
          <a:stretch>
            <a:fillRect/>
          </a:stretch>
        </p:blipFill>
        <p:spPr>
          <a:xfrm>
            <a:off x="5886264" y="4762559"/>
            <a:ext cx="583440" cy="559381"/>
          </a:xfrm>
          <a:prstGeom prst="rect">
            <a:avLst/>
          </a:prstGeom>
        </p:spPr>
      </p:pic>
      <p:pic>
        <p:nvPicPr>
          <p:cNvPr id="1135" name="Picture 1134">
            <a:extLst>
              <a:ext uri="{FF2B5EF4-FFF2-40B4-BE49-F238E27FC236}">
                <a16:creationId xmlns:a16="http://schemas.microsoft.com/office/drawing/2014/main" id="{40BF98B1-2B0F-9E2D-612F-5B5F539BBB6D}"/>
              </a:ext>
            </a:extLst>
          </p:cNvPr>
          <p:cNvPicPr>
            <a:picLocks noChangeAspect="1"/>
          </p:cNvPicPr>
          <p:nvPr/>
        </p:nvPicPr>
        <p:blipFill>
          <a:blip r:embed="rId14"/>
          <a:stretch>
            <a:fillRect/>
          </a:stretch>
        </p:blipFill>
        <p:spPr>
          <a:xfrm>
            <a:off x="6689830" y="4785933"/>
            <a:ext cx="633707" cy="543606"/>
          </a:xfrm>
          <a:prstGeom prst="rect">
            <a:avLst/>
          </a:prstGeom>
        </p:spPr>
      </p:pic>
      <p:pic>
        <p:nvPicPr>
          <p:cNvPr id="1136" name="Picture 1135">
            <a:extLst>
              <a:ext uri="{FF2B5EF4-FFF2-40B4-BE49-F238E27FC236}">
                <a16:creationId xmlns:a16="http://schemas.microsoft.com/office/drawing/2014/main" id="{30717DF8-AD75-364A-3E1E-D6C5FC44F03A}"/>
              </a:ext>
            </a:extLst>
          </p:cNvPr>
          <p:cNvPicPr>
            <a:picLocks noChangeAspect="1"/>
          </p:cNvPicPr>
          <p:nvPr/>
        </p:nvPicPr>
        <p:blipFill>
          <a:blip r:embed="rId15"/>
          <a:stretch>
            <a:fillRect/>
          </a:stretch>
        </p:blipFill>
        <p:spPr>
          <a:xfrm>
            <a:off x="7470547" y="4757479"/>
            <a:ext cx="614037" cy="584084"/>
          </a:xfrm>
          <a:prstGeom prst="rect">
            <a:avLst/>
          </a:prstGeom>
        </p:spPr>
      </p:pic>
      <p:pic>
        <p:nvPicPr>
          <p:cNvPr id="1137" name="Picture 1136">
            <a:extLst>
              <a:ext uri="{FF2B5EF4-FFF2-40B4-BE49-F238E27FC236}">
                <a16:creationId xmlns:a16="http://schemas.microsoft.com/office/drawing/2014/main" id="{F9AA321C-ACB0-E7B6-94CF-664BAACDC44B}"/>
              </a:ext>
            </a:extLst>
          </p:cNvPr>
          <p:cNvPicPr>
            <a:picLocks noChangeAspect="1"/>
          </p:cNvPicPr>
          <p:nvPr/>
        </p:nvPicPr>
        <p:blipFill>
          <a:blip r:embed="rId16"/>
          <a:stretch>
            <a:fillRect/>
          </a:stretch>
        </p:blipFill>
        <p:spPr>
          <a:xfrm>
            <a:off x="5879736" y="3172751"/>
            <a:ext cx="657573" cy="837848"/>
          </a:xfrm>
          <a:prstGeom prst="rect">
            <a:avLst/>
          </a:prstGeom>
        </p:spPr>
      </p:pic>
      <p:pic>
        <p:nvPicPr>
          <p:cNvPr id="1138" name="Picture 1137">
            <a:extLst>
              <a:ext uri="{FF2B5EF4-FFF2-40B4-BE49-F238E27FC236}">
                <a16:creationId xmlns:a16="http://schemas.microsoft.com/office/drawing/2014/main" id="{81293A89-E386-ECF9-1B06-3616D5FCDA4F}"/>
              </a:ext>
            </a:extLst>
          </p:cNvPr>
          <p:cNvPicPr>
            <a:picLocks noChangeAspect="1"/>
          </p:cNvPicPr>
          <p:nvPr/>
        </p:nvPicPr>
        <p:blipFill>
          <a:blip r:embed="rId16"/>
          <a:stretch>
            <a:fillRect/>
          </a:stretch>
        </p:blipFill>
        <p:spPr>
          <a:xfrm>
            <a:off x="5853219" y="3935762"/>
            <a:ext cx="657573" cy="837848"/>
          </a:xfrm>
          <a:prstGeom prst="rect">
            <a:avLst/>
          </a:prstGeom>
        </p:spPr>
      </p:pic>
      <p:sp>
        <p:nvSpPr>
          <p:cNvPr id="17" name="TextBox 16">
            <a:extLst>
              <a:ext uri="{FF2B5EF4-FFF2-40B4-BE49-F238E27FC236}">
                <a16:creationId xmlns:a16="http://schemas.microsoft.com/office/drawing/2014/main" id="{7D952818-9C13-3624-7E4E-37F35AC52594}"/>
              </a:ext>
            </a:extLst>
          </p:cNvPr>
          <p:cNvSpPr txBox="1"/>
          <p:nvPr/>
        </p:nvSpPr>
        <p:spPr>
          <a:xfrm>
            <a:off x="617960" y="5839604"/>
            <a:ext cx="7096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Smoke (S)</a:t>
            </a:r>
          </a:p>
        </p:txBody>
      </p:sp>
      <p:sp>
        <p:nvSpPr>
          <p:cNvPr id="18" name="TextBox 17">
            <a:extLst>
              <a:ext uri="{FF2B5EF4-FFF2-40B4-BE49-F238E27FC236}">
                <a16:creationId xmlns:a16="http://schemas.microsoft.com/office/drawing/2014/main" id="{FE3FAE7B-3A18-29CD-E338-E32FB7292BBA}"/>
              </a:ext>
            </a:extLst>
          </p:cNvPr>
          <p:cNvSpPr txBox="1"/>
          <p:nvPr/>
        </p:nvSpPr>
        <p:spPr>
          <a:xfrm>
            <a:off x="1848099" y="5873310"/>
            <a:ext cx="56639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Fire (E)</a:t>
            </a:r>
          </a:p>
        </p:txBody>
      </p:sp>
      <p:pic>
        <p:nvPicPr>
          <p:cNvPr id="19" name="Picture 18">
            <a:extLst>
              <a:ext uri="{FF2B5EF4-FFF2-40B4-BE49-F238E27FC236}">
                <a16:creationId xmlns:a16="http://schemas.microsoft.com/office/drawing/2014/main" id="{433A0E1A-856C-4BAF-DDB6-5444BF099E36}"/>
              </a:ext>
            </a:extLst>
          </p:cNvPr>
          <p:cNvPicPr>
            <a:picLocks noChangeAspect="1"/>
          </p:cNvPicPr>
          <p:nvPr/>
        </p:nvPicPr>
        <p:blipFill>
          <a:blip r:embed="rId17"/>
          <a:stretch>
            <a:fillRect/>
          </a:stretch>
        </p:blipFill>
        <p:spPr>
          <a:xfrm>
            <a:off x="1277484" y="5701719"/>
            <a:ext cx="599647" cy="632463"/>
          </a:xfrm>
          <a:prstGeom prst="rect">
            <a:avLst/>
          </a:prstGeom>
        </p:spPr>
      </p:pic>
      <p:pic>
        <p:nvPicPr>
          <p:cNvPr id="20" name="Picture 19">
            <a:extLst>
              <a:ext uri="{FF2B5EF4-FFF2-40B4-BE49-F238E27FC236}">
                <a16:creationId xmlns:a16="http://schemas.microsoft.com/office/drawing/2014/main" id="{1B761D47-62E5-66B2-1F81-F7DCE9060F5E}"/>
              </a:ext>
            </a:extLst>
          </p:cNvPr>
          <p:cNvPicPr>
            <a:picLocks noChangeAspect="1"/>
          </p:cNvPicPr>
          <p:nvPr/>
        </p:nvPicPr>
        <p:blipFill>
          <a:blip r:embed="rId18"/>
          <a:stretch>
            <a:fillRect/>
          </a:stretch>
        </p:blipFill>
        <p:spPr>
          <a:xfrm>
            <a:off x="2399164" y="5671172"/>
            <a:ext cx="688275" cy="669244"/>
          </a:xfrm>
          <a:prstGeom prst="rect">
            <a:avLst/>
          </a:prstGeom>
        </p:spPr>
      </p:pic>
      <p:pic>
        <p:nvPicPr>
          <p:cNvPr id="21" name="Picture 20">
            <a:extLst>
              <a:ext uri="{FF2B5EF4-FFF2-40B4-BE49-F238E27FC236}">
                <a16:creationId xmlns:a16="http://schemas.microsoft.com/office/drawing/2014/main" id="{D704D33B-0895-E524-3C43-59E081DDCCE1}"/>
              </a:ext>
            </a:extLst>
          </p:cNvPr>
          <p:cNvPicPr>
            <a:picLocks noChangeAspect="1"/>
          </p:cNvPicPr>
          <p:nvPr/>
        </p:nvPicPr>
        <p:blipFill>
          <a:blip r:embed="rId19"/>
          <a:stretch>
            <a:fillRect/>
          </a:stretch>
        </p:blipFill>
        <p:spPr>
          <a:xfrm>
            <a:off x="3923844" y="5713564"/>
            <a:ext cx="666553" cy="648620"/>
          </a:xfrm>
          <a:prstGeom prst="rect">
            <a:avLst/>
          </a:prstGeom>
        </p:spPr>
      </p:pic>
      <p:sp>
        <p:nvSpPr>
          <p:cNvPr id="22" name="TextBox 21">
            <a:extLst>
              <a:ext uri="{FF2B5EF4-FFF2-40B4-BE49-F238E27FC236}">
                <a16:creationId xmlns:a16="http://schemas.microsoft.com/office/drawing/2014/main" id="{45AEDC44-9682-C228-444A-EF622C8DA2D0}"/>
              </a:ext>
            </a:extLst>
          </p:cNvPr>
          <p:cNvSpPr txBox="1"/>
          <p:nvPr/>
        </p:nvSpPr>
        <p:spPr>
          <a:xfrm>
            <a:off x="3069469" y="5870033"/>
            <a:ext cx="775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Insulation (I)</a:t>
            </a:r>
          </a:p>
        </p:txBody>
      </p:sp>
      <p:sp>
        <p:nvSpPr>
          <p:cNvPr id="24" name="TextBox 23">
            <a:extLst>
              <a:ext uri="{FF2B5EF4-FFF2-40B4-BE49-F238E27FC236}">
                <a16:creationId xmlns:a16="http://schemas.microsoft.com/office/drawing/2014/main" id="{7FA5CE6C-83B2-9115-2BE8-24095407991E}"/>
              </a:ext>
            </a:extLst>
          </p:cNvPr>
          <p:cNvSpPr txBox="1"/>
          <p:nvPr/>
        </p:nvSpPr>
        <p:spPr>
          <a:xfrm>
            <a:off x="4556593" y="5872245"/>
            <a:ext cx="7753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Radiance (W)</a:t>
            </a:r>
          </a:p>
        </p:txBody>
      </p:sp>
      <p:pic>
        <p:nvPicPr>
          <p:cNvPr id="25" name="Picture 24">
            <a:extLst>
              <a:ext uri="{FF2B5EF4-FFF2-40B4-BE49-F238E27FC236}">
                <a16:creationId xmlns:a16="http://schemas.microsoft.com/office/drawing/2014/main" id="{D23F6906-BB8F-D381-BC04-A59B2168898C}"/>
              </a:ext>
            </a:extLst>
          </p:cNvPr>
          <p:cNvPicPr>
            <a:picLocks noChangeAspect="1"/>
          </p:cNvPicPr>
          <p:nvPr/>
        </p:nvPicPr>
        <p:blipFill>
          <a:blip r:embed="rId20"/>
          <a:stretch>
            <a:fillRect/>
          </a:stretch>
        </p:blipFill>
        <p:spPr>
          <a:xfrm>
            <a:off x="179846" y="5743481"/>
            <a:ext cx="548461" cy="440548"/>
          </a:xfrm>
          <a:prstGeom prst="rect">
            <a:avLst/>
          </a:prstGeom>
        </p:spPr>
      </p:pic>
      <p:cxnSp>
        <p:nvCxnSpPr>
          <p:cNvPr id="26" name="Straight Connector 25">
            <a:extLst>
              <a:ext uri="{FF2B5EF4-FFF2-40B4-BE49-F238E27FC236}">
                <a16:creationId xmlns:a16="http://schemas.microsoft.com/office/drawing/2014/main" id="{DACCE1B5-9CD4-DC27-2CD7-8B7017CC3B7A}"/>
              </a:ext>
            </a:extLst>
          </p:cNvPr>
          <p:cNvCxnSpPr>
            <a:cxnSpLocks/>
          </p:cNvCxnSpPr>
          <p:nvPr/>
        </p:nvCxnSpPr>
        <p:spPr>
          <a:xfrm flipV="1">
            <a:off x="1219698" y="5702345"/>
            <a:ext cx="0" cy="513689"/>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5031E5A-4FF1-30F6-1DD2-0636330540B5}"/>
              </a:ext>
            </a:extLst>
          </p:cNvPr>
          <p:cNvCxnSpPr>
            <a:cxnSpLocks/>
          </p:cNvCxnSpPr>
          <p:nvPr/>
        </p:nvCxnSpPr>
        <p:spPr>
          <a:xfrm flipV="1">
            <a:off x="2310495" y="5713564"/>
            <a:ext cx="0" cy="51368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DEC2654-1CBC-1B53-CD73-E96A7471C4AF}"/>
              </a:ext>
            </a:extLst>
          </p:cNvPr>
          <p:cNvCxnSpPr>
            <a:cxnSpLocks/>
          </p:cNvCxnSpPr>
          <p:nvPr/>
        </p:nvCxnSpPr>
        <p:spPr>
          <a:xfrm flipV="1">
            <a:off x="3832997" y="5758291"/>
            <a:ext cx="0" cy="513689"/>
          </a:xfrm>
          <a:prstGeom prst="line">
            <a:avLst/>
          </a:prstGeom>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BB804AA4-56E9-F8CB-F30F-8C1797F18B38}"/>
              </a:ext>
            </a:extLst>
          </p:cNvPr>
          <p:cNvSpPr/>
          <p:nvPr/>
        </p:nvSpPr>
        <p:spPr>
          <a:xfrm>
            <a:off x="96383" y="5711291"/>
            <a:ext cx="5309889" cy="641730"/>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FC880C0-778A-8914-8179-2FA5A56B17F9}"/>
              </a:ext>
            </a:extLst>
          </p:cNvPr>
          <p:cNvSpPr txBox="1"/>
          <p:nvPr/>
        </p:nvSpPr>
        <p:spPr>
          <a:xfrm>
            <a:off x="2147787" y="1294943"/>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a:t>
            </a:r>
          </a:p>
        </p:txBody>
      </p:sp>
      <p:sp>
        <p:nvSpPr>
          <p:cNvPr id="31" name="TextBox 30">
            <a:extLst>
              <a:ext uri="{FF2B5EF4-FFF2-40B4-BE49-F238E27FC236}">
                <a16:creationId xmlns:a16="http://schemas.microsoft.com/office/drawing/2014/main" id="{DD308518-6355-DF16-C9B1-83DEC0FB7FA7}"/>
              </a:ext>
            </a:extLst>
          </p:cNvPr>
          <p:cNvSpPr txBox="1"/>
          <p:nvPr/>
        </p:nvSpPr>
        <p:spPr>
          <a:xfrm>
            <a:off x="2173552" y="1933150"/>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a:t>
            </a:r>
          </a:p>
        </p:txBody>
      </p:sp>
      <p:sp>
        <p:nvSpPr>
          <p:cNvPr id="32" name="TextBox 31">
            <a:extLst>
              <a:ext uri="{FF2B5EF4-FFF2-40B4-BE49-F238E27FC236}">
                <a16:creationId xmlns:a16="http://schemas.microsoft.com/office/drawing/2014/main" id="{702B8CD0-D0AC-F499-56E8-05C63A3B381E}"/>
              </a:ext>
            </a:extLst>
          </p:cNvPr>
          <p:cNvSpPr txBox="1"/>
          <p:nvPr/>
        </p:nvSpPr>
        <p:spPr>
          <a:xfrm>
            <a:off x="2149460" y="2637906"/>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a:t>
            </a:r>
          </a:p>
        </p:txBody>
      </p:sp>
      <p:sp>
        <p:nvSpPr>
          <p:cNvPr id="33" name="TextBox 32">
            <a:extLst>
              <a:ext uri="{FF2B5EF4-FFF2-40B4-BE49-F238E27FC236}">
                <a16:creationId xmlns:a16="http://schemas.microsoft.com/office/drawing/2014/main" id="{1908ED6E-DCD7-B6E3-96E7-1B0A56846C42}"/>
              </a:ext>
            </a:extLst>
          </p:cNvPr>
          <p:cNvSpPr txBox="1"/>
          <p:nvPr/>
        </p:nvSpPr>
        <p:spPr>
          <a:xfrm>
            <a:off x="2137438" y="4939507"/>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E.S</a:t>
            </a:r>
          </a:p>
        </p:txBody>
      </p:sp>
      <p:sp>
        <p:nvSpPr>
          <p:cNvPr id="35" name="TextBox 34">
            <a:extLst>
              <a:ext uri="{FF2B5EF4-FFF2-40B4-BE49-F238E27FC236}">
                <a16:creationId xmlns:a16="http://schemas.microsoft.com/office/drawing/2014/main" id="{A1919DED-22A3-D460-4044-30B8D90153A6}"/>
              </a:ext>
            </a:extLst>
          </p:cNvPr>
          <p:cNvSpPr txBox="1"/>
          <p:nvPr/>
        </p:nvSpPr>
        <p:spPr>
          <a:xfrm>
            <a:off x="2147787" y="3265091"/>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36" name="TextBox 35">
            <a:extLst>
              <a:ext uri="{FF2B5EF4-FFF2-40B4-BE49-F238E27FC236}">
                <a16:creationId xmlns:a16="http://schemas.microsoft.com/office/drawing/2014/main" id="{818BDB40-6157-8965-34E2-0A00828AAF4F}"/>
              </a:ext>
            </a:extLst>
          </p:cNvPr>
          <p:cNvSpPr txBox="1"/>
          <p:nvPr/>
        </p:nvSpPr>
        <p:spPr>
          <a:xfrm>
            <a:off x="2174447" y="4103914"/>
            <a:ext cx="1037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39" name="TextBox 38">
            <a:extLst>
              <a:ext uri="{FF2B5EF4-FFF2-40B4-BE49-F238E27FC236}">
                <a16:creationId xmlns:a16="http://schemas.microsoft.com/office/drawing/2014/main" id="{5A9AE2C1-9A47-5CDF-3069-DD8ABFED15D4}"/>
              </a:ext>
            </a:extLst>
          </p:cNvPr>
          <p:cNvSpPr txBox="1"/>
          <p:nvPr/>
        </p:nvSpPr>
        <p:spPr>
          <a:xfrm>
            <a:off x="4338453" y="1783601"/>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4</a:t>
            </a:r>
          </a:p>
        </p:txBody>
      </p:sp>
      <p:sp>
        <p:nvSpPr>
          <p:cNvPr id="40" name="TextBox 39">
            <a:extLst>
              <a:ext uri="{FF2B5EF4-FFF2-40B4-BE49-F238E27FC236}">
                <a16:creationId xmlns:a16="http://schemas.microsoft.com/office/drawing/2014/main" id="{08C30129-6BF8-7A67-841F-92ABD1C47B84}"/>
              </a:ext>
            </a:extLst>
          </p:cNvPr>
          <p:cNvSpPr txBox="1"/>
          <p:nvPr/>
        </p:nvSpPr>
        <p:spPr>
          <a:xfrm>
            <a:off x="4336295" y="2408689"/>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4</a:t>
            </a:r>
          </a:p>
        </p:txBody>
      </p:sp>
      <p:sp>
        <p:nvSpPr>
          <p:cNvPr id="41" name="TextBox 40">
            <a:extLst>
              <a:ext uri="{FF2B5EF4-FFF2-40B4-BE49-F238E27FC236}">
                <a16:creationId xmlns:a16="http://schemas.microsoft.com/office/drawing/2014/main" id="{8182E9A8-28FB-46B2-953B-985E9FEE16EC}"/>
              </a:ext>
            </a:extLst>
          </p:cNvPr>
          <p:cNvSpPr txBox="1"/>
          <p:nvPr/>
        </p:nvSpPr>
        <p:spPr>
          <a:xfrm>
            <a:off x="4313844" y="4606694"/>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4</a:t>
            </a:r>
          </a:p>
        </p:txBody>
      </p:sp>
      <p:sp>
        <p:nvSpPr>
          <p:cNvPr id="42" name="TextBox 41">
            <a:extLst>
              <a:ext uri="{FF2B5EF4-FFF2-40B4-BE49-F238E27FC236}">
                <a16:creationId xmlns:a16="http://schemas.microsoft.com/office/drawing/2014/main" id="{E20C14BB-F811-090E-8EB7-22A4F26E27D8}"/>
              </a:ext>
            </a:extLst>
          </p:cNvPr>
          <p:cNvSpPr txBox="1"/>
          <p:nvPr/>
        </p:nvSpPr>
        <p:spPr>
          <a:xfrm>
            <a:off x="4303478" y="3926597"/>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1</a:t>
            </a:r>
          </a:p>
        </p:txBody>
      </p:sp>
      <p:sp>
        <p:nvSpPr>
          <p:cNvPr id="43" name="TextBox 42">
            <a:extLst>
              <a:ext uri="{FF2B5EF4-FFF2-40B4-BE49-F238E27FC236}">
                <a16:creationId xmlns:a16="http://schemas.microsoft.com/office/drawing/2014/main" id="{47EBFA80-CCC3-E682-0550-47AA47034C82}"/>
              </a:ext>
            </a:extLst>
          </p:cNvPr>
          <p:cNvSpPr txBox="1"/>
          <p:nvPr/>
        </p:nvSpPr>
        <p:spPr>
          <a:xfrm>
            <a:off x="4336295" y="3211044"/>
            <a:ext cx="11530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 B. Method 1</a:t>
            </a:r>
          </a:p>
        </p:txBody>
      </p:sp>
      <p:pic>
        <p:nvPicPr>
          <p:cNvPr id="44" name="Picture 43">
            <a:extLst>
              <a:ext uri="{FF2B5EF4-FFF2-40B4-BE49-F238E27FC236}">
                <a16:creationId xmlns:a16="http://schemas.microsoft.com/office/drawing/2014/main" id="{2B4DD200-B9FA-F5A9-D39F-89A7DFF000D9}"/>
              </a:ext>
            </a:extLst>
          </p:cNvPr>
          <p:cNvPicPr>
            <a:picLocks noChangeAspect="1"/>
          </p:cNvPicPr>
          <p:nvPr/>
        </p:nvPicPr>
        <p:blipFill>
          <a:blip r:embed="rId16"/>
          <a:stretch>
            <a:fillRect/>
          </a:stretch>
        </p:blipFill>
        <p:spPr>
          <a:xfrm>
            <a:off x="8118115" y="5490410"/>
            <a:ext cx="657573" cy="837848"/>
          </a:xfrm>
          <a:prstGeom prst="rect">
            <a:avLst/>
          </a:prstGeom>
        </p:spPr>
      </p:pic>
      <p:pic>
        <p:nvPicPr>
          <p:cNvPr id="45" name="Picture 44">
            <a:extLst>
              <a:ext uri="{FF2B5EF4-FFF2-40B4-BE49-F238E27FC236}">
                <a16:creationId xmlns:a16="http://schemas.microsoft.com/office/drawing/2014/main" id="{2FD0F410-3AC8-53CA-40D3-A8F2FEDDE5DB}"/>
              </a:ext>
            </a:extLst>
          </p:cNvPr>
          <p:cNvPicPr>
            <a:picLocks noChangeAspect="1"/>
          </p:cNvPicPr>
          <p:nvPr/>
        </p:nvPicPr>
        <p:blipFill>
          <a:blip r:embed="rId14"/>
          <a:stretch>
            <a:fillRect/>
          </a:stretch>
        </p:blipFill>
        <p:spPr>
          <a:xfrm>
            <a:off x="6395663" y="5612641"/>
            <a:ext cx="772391" cy="662572"/>
          </a:xfrm>
          <a:prstGeom prst="rect">
            <a:avLst/>
          </a:prstGeom>
        </p:spPr>
      </p:pic>
      <p:pic>
        <p:nvPicPr>
          <p:cNvPr id="47" name="Picture 46">
            <a:extLst>
              <a:ext uri="{FF2B5EF4-FFF2-40B4-BE49-F238E27FC236}">
                <a16:creationId xmlns:a16="http://schemas.microsoft.com/office/drawing/2014/main" id="{5DA616CA-9D37-1035-FC98-71EA88C57429}"/>
              </a:ext>
            </a:extLst>
          </p:cNvPr>
          <p:cNvPicPr>
            <a:picLocks noChangeAspect="1"/>
          </p:cNvPicPr>
          <p:nvPr/>
        </p:nvPicPr>
        <p:blipFill>
          <a:blip r:embed="rId15"/>
          <a:stretch>
            <a:fillRect/>
          </a:stretch>
        </p:blipFill>
        <p:spPr>
          <a:xfrm>
            <a:off x="7244989" y="5559404"/>
            <a:ext cx="772391" cy="734714"/>
          </a:xfrm>
          <a:prstGeom prst="rect">
            <a:avLst/>
          </a:prstGeom>
        </p:spPr>
      </p:pic>
      <p:pic>
        <p:nvPicPr>
          <p:cNvPr id="52" name="Picture 51">
            <a:extLst>
              <a:ext uri="{FF2B5EF4-FFF2-40B4-BE49-F238E27FC236}">
                <a16:creationId xmlns:a16="http://schemas.microsoft.com/office/drawing/2014/main" id="{5A784253-C640-EFEF-4392-95734E35A603}"/>
              </a:ext>
            </a:extLst>
          </p:cNvPr>
          <p:cNvPicPr>
            <a:picLocks noChangeAspect="1"/>
          </p:cNvPicPr>
          <p:nvPr/>
        </p:nvPicPr>
        <p:blipFill>
          <a:blip r:embed="rId13"/>
          <a:stretch>
            <a:fillRect/>
          </a:stretch>
        </p:blipFill>
        <p:spPr>
          <a:xfrm>
            <a:off x="5558337" y="5605970"/>
            <a:ext cx="698027" cy="669243"/>
          </a:xfrm>
          <a:prstGeom prst="rect">
            <a:avLst/>
          </a:prstGeom>
        </p:spPr>
      </p:pic>
      <p:sp>
        <p:nvSpPr>
          <p:cNvPr id="53" name="TextBox 52">
            <a:extLst>
              <a:ext uri="{FF2B5EF4-FFF2-40B4-BE49-F238E27FC236}">
                <a16:creationId xmlns:a16="http://schemas.microsoft.com/office/drawing/2014/main" id="{B597EB8B-7555-311C-5D83-0D401B3BF470}"/>
              </a:ext>
            </a:extLst>
          </p:cNvPr>
          <p:cNvSpPr txBox="1"/>
          <p:nvPr/>
        </p:nvSpPr>
        <p:spPr>
          <a:xfrm>
            <a:off x="7941160" y="6236670"/>
            <a:ext cx="10374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Fusible Link Shutter</a:t>
            </a:r>
          </a:p>
        </p:txBody>
      </p:sp>
      <p:sp>
        <p:nvSpPr>
          <p:cNvPr id="54" name="TextBox 53">
            <a:extLst>
              <a:ext uri="{FF2B5EF4-FFF2-40B4-BE49-F238E27FC236}">
                <a16:creationId xmlns:a16="http://schemas.microsoft.com/office/drawing/2014/main" id="{D63E5349-995F-B08A-5C62-79B8B9E6DF04}"/>
              </a:ext>
            </a:extLst>
          </p:cNvPr>
          <p:cNvSpPr txBox="1"/>
          <p:nvPr/>
        </p:nvSpPr>
        <p:spPr>
          <a:xfrm>
            <a:off x="7140543" y="6254205"/>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Single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sp>
        <p:nvSpPr>
          <p:cNvPr id="55" name="TextBox 54">
            <a:extLst>
              <a:ext uri="{FF2B5EF4-FFF2-40B4-BE49-F238E27FC236}">
                <a16:creationId xmlns:a16="http://schemas.microsoft.com/office/drawing/2014/main" id="{CA467057-2E46-E847-53B3-E859C20AC98E}"/>
              </a:ext>
            </a:extLst>
          </p:cNvPr>
          <p:cNvSpPr txBox="1"/>
          <p:nvPr/>
        </p:nvSpPr>
        <p:spPr>
          <a:xfrm>
            <a:off x="6275235" y="6276944"/>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Opposed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sp>
        <p:nvSpPr>
          <p:cNvPr id="57" name="TextBox 56">
            <a:extLst>
              <a:ext uri="{FF2B5EF4-FFF2-40B4-BE49-F238E27FC236}">
                <a16:creationId xmlns:a16="http://schemas.microsoft.com/office/drawing/2014/main" id="{59959B23-74BF-E8FB-F142-58E869C9ACD9}"/>
              </a:ext>
            </a:extLst>
          </p:cNvPr>
          <p:cNvSpPr txBox="1"/>
          <p:nvPr/>
        </p:nvSpPr>
        <p:spPr>
          <a:xfrm>
            <a:off x="5504833" y="6243185"/>
            <a:ext cx="92173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Parallel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a:t>
            </a:r>
          </a:p>
        </p:txBody>
      </p:sp>
      <p:cxnSp>
        <p:nvCxnSpPr>
          <p:cNvPr id="58" name="Straight Connector 57">
            <a:extLst>
              <a:ext uri="{FF2B5EF4-FFF2-40B4-BE49-F238E27FC236}">
                <a16:creationId xmlns:a16="http://schemas.microsoft.com/office/drawing/2014/main" id="{44FB8341-769A-F050-955B-0C91B2869024}"/>
              </a:ext>
            </a:extLst>
          </p:cNvPr>
          <p:cNvCxnSpPr>
            <a:cxnSpLocks/>
          </p:cNvCxnSpPr>
          <p:nvPr/>
        </p:nvCxnSpPr>
        <p:spPr>
          <a:xfrm>
            <a:off x="6321535" y="5559404"/>
            <a:ext cx="0" cy="1125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588A6D2-A35F-13D8-067A-E6E9DE9FCAD0}"/>
              </a:ext>
            </a:extLst>
          </p:cNvPr>
          <p:cNvCxnSpPr>
            <a:cxnSpLocks/>
          </p:cNvCxnSpPr>
          <p:nvPr/>
        </p:nvCxnSpPr>
        <p:spPr>
          <a:xfrm>
            <a:off x="7200321" y="5559404"/>
            <a:ext cx="0" cy="1108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E113279-4D91-5008-3F26-2AFBB86BBF73}"/>
              </a:ext>
            </a:extLst>
          </p:cNvPr>
          <p:cNvCxnSpPr>
            <a:cxnSpLocks/>
          </p:cNvCxnSpPr>
          <p:nvPr/>
        </p:nvCxnSpPr>
        <p:spPr>
          <a:xfrm>
            <a:off x="8062274" y="5605970"/>
            <a:ext cx="0" cy="10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6" name="Rectangle 1025">
            <a:extLst>
              <a:ext uri="{FF2B5EF4-FFF2-40B4-BE49-F238E27FC236}">
                <a16:creationId xmlns:a16="http://schemas.microsoft.com/office/drawing/2014/main" id="{353D1122-38C1-9620-7C37-C190AC913F47}"/>
              </a:ext>
            </a:extLst>
          </p:cNvPr>
          <p:cNvSpPr/>
          <p:nvPr/>
        </p:nvSpPr>
        <p:spPr>
          <a:xfrm>
            <a:off x="5504833" y="5482491"/>
            <a:ext cx="4468148" cy="1238347"/>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0" name="TextBox 1029">
            <a:extLst>
              <a:ext uri="{FF2B5EF4-FFF2-40B4-BE49-F238E27FC236}">
                <a16:creationId xmlns:a16="http://schemas.microsoft.com/office/drawing/2014/main" id="{81EF5D54-4743-52AF-7135-664C63BA70E8}"/>
              </a:ext>
            </a:extLst>
          </p:cNvPr>
          <p:cNvSpPr txBox="1"/>
          <p:nvPr/>
        </p:nvSpPr>
        <p:spPr>
          <a:xfrm>
            <a:off x="8883504" y="5579759"/>
            <a:ext cx="110660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Blade type must be chosen to ensure that the Part L Specific fan powers work</a:t>
            </a:r>
          </a:p>
        </p:txBody>
      </p:sp>
      <p:cxnSp>
        <p:nvCxnSpPr>
          <p:cNvPr id="1031" name="Straight Connector 1030">
            <a:extLst>
              <a:ext uri="{FF2B5EF4-FFF2-40B4-BE49-F238E27FC236}">
                <a16:creationId xmlns:a16="http://schemas.microsoft.com/office/drawing/2014/main" id="{9C49EAA7-992C-8D30-CB75-360F5E677349}"/>
              </a:ext>
            </a:extLst>
          </p:cNvPr>
          <p:cNvCxnSpPr>
            <a:cxnSpLocks/>
          </p:cNvCxnSpPr>
          <p:nvPr/>
        </p:nvCxnSpPr>
        <p:spPr>
          <a:xfrm>
            <a:off x="8882686" y="5582686"/>
            <a:ext cx="0" cy="10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BB857E1B-8B3A-9A25-FC1B-B966421C28C3}"/>
              </a:ext>
            </a:extLst>
          </p:cNvPr>
          <p:cNvCxnSpPr>
            <a:cxnSpLocks/>
          </p:cNvCxnSpPr>
          <p:nvPr/>
        </p:nvCxnSpPr>
        <p:spPr>
          <a:xfrm flipH="1" flipV="1">
            <a:off x="9254549" y="896590"/>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039" name="TextBox 1038">
            <a:extLst>
              <a:ext uri="{FF2B5EF4-FFF2-40B4-BE49-F238E27FC236}">
                <a16:creationId xmlns:a16="http://schemas.microsoft.com/office/drawing/2014/main" id="{A2A3A5DD-A234-2E35-FB7A-A67B9EA45F3B}"/>
              </a:ext>
            </a:extLst>
          </p:cNvPr>
          <p:cNvSpPr txBox="1"/>
          <p:nvPr/>
        </p:nvSpPr>
        <p:spPr>
          <a:xfrm>
            <a:off x="8314459" y="1200532"/>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0" name="TextBox 1039">
            <a:extLst>
              <a:ext uri="{FF2B5EF4-FFF2-40B4-BE49-F238E27FC236}">
                <a16:creationId xmlns:a16="http://schemas.microsoft.com/office/drawing/2014/main" id="{9665F6BB-B0F5-F5E6-3C65-5F7B820B63F8}"/>
              </a:ext>
            </a:extLst>
          </p:cNvPr>
          <p:cNvSpPr txBox="1"/>
          <p:nvPr/>
        </p:nvSpPr>
        <p:spPr>
          <a:xfrm>
            <a:off x="8353185" y="1925647"/>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6" name="TextBox 1045">
            <a:extLst>
              <a:ext uri="{FF2B5EF4-FFF2-40B4-BE49-F238E27FC236}">
                <a16:creationId xmlns:a16="http://schemas.microsoft.com/office/drawing/2014/main" id="{20634BD9-3486-36A5-7463-7EC28497EE91}"/>
              </a:ext>
            </a:extLst>
          </p:cNvPr>
          <p:cNvSpPr txBox="1"/>
          <p:nvPr/>
        </p:nvSpPr>
        <p:spPr>
          <a:xfrm>
            <a:off x="8353185" y="2580481"/>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51" name="TextBox 1050">
            <a:extLst>
              <a:ext uri="{FF2B5EF4-FFF2-40B4-BE49-F238E27FC236}">
                <a16:creationId xmlns:a16="http://schemas.microsoft.com/office/drawing/2014/main" id="{4E9522E0-8EBC-5C97-00F3-9301698E2AB4}"/>
              </a:ext>
            </a:extLst>
          </p:cNvPr>
          <p:cNvSpPr txBox="1"/>
          <p:nvPr/>
        </p:nvSpPr>
        <p:spPr>
          <a:xfrm>
            <a:off x="8365760" y="3394789"/>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55" name="TextBox 1054">
            <a:extLst>
              <a:ext uri="{FF2B5EF4-FFF2-40B4-BE49-F238E27FC236}">
                <a16:creationId xmlns:a16="http://schemas.microsoft.com/office/drawing/2014/main" id="{6BA80C60-ADEE-0B67-730E-04777013F1F2}"/>
              </a:ext>
            </a:extLst>
          </p:cNvPr>
          <p:cNvSpPr txBox="1"/>
          <p:nvPr/>
        </p:nvSpPr>
        <p:spPr>
          <a:xfrm>
            <a:off x="8353185" y="4101572"/>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56" name="TextBox 1055">
            <a:extLst>
              <a:ext uri="{FF2B5EF4-FFF2-40B4-BE49-F238E27FC236}">
                <a16:creationId xmlns:a16="http://schemas.microsoft.com/office/drawing/2014/main" id="{C5F34887-218A-53EB-123B-CAA609B80EF1}"/>
              </a:ext>
            </a:extLst>
          </p:cNvPr>
          <p:cNvSpPr txBox="1"/>
          <p:nvPr/>
        </p:nvSpPr>
        <p:spPr>
          <a:xfrm>
            <a:off x="8392554" y="4806610"/>
            <a:ext cx="949160"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 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057" name="Straight Connector 1056">
            <a:extLst>
              <a:ext uri="{FF2B5EF4-FFF2-40B4-BE49-F238E27FC236}">
                <a16:creationId xmlns:a16="http://schemas.microsoft.com/office/drawing/2014/main" id="{C8971454-B77E-A982-E7E8-3ABE1EAC94B4}"/>
              </a:ext>
            </a:extLst>
          </p:cNvPr>
          <p:cNvCxnSpPr>
            <a:cxnSpLocks/>
          </p:cNvCxnSpPr>
          <p:nvPr/>
        </p:nvCxnSpPr>
        <p:spPr>
          <a:xfrm flipH="1" flipV="1">
            <a:off x="11965486" y="885284"/>
            <a:ext cx="9835" cy="4494149"/>
          </a:xfrm>
          <a:prstGeom prst="line">
            <a:avLst/>
          </a:prstGeom>
        </p:spPr>
        <p:style>
          <a:lnRef idx="1">
            <a:schemeClr val="dk1"/>
          </a:lnRef>
          <a:fillRef idx="0">
            <a:schemeClr val="dk1"/>
          </a:fillRef>
          <a:effectRef idx="0">
            <a:schemeClr val="dk1"/>
          </a:effectRef>
          <a:fontRef idx="minor">
            <a:schemeClr val="tx1"/>
          </a:fontRef>
        </p:style>
      </p:cxnSp>
      <p:sp>
        <p:nvSpPr>
          <p:cNvPr id="1058" name="TextBox 1057">
            <a:extLst>
              <a:ext uri="{FF2B5EF4-FFF2-40B4-BE49-F238E27FC236}">
                <a16:creationId xmlns:a16="http://schemas.microsoft.com/office/drawing/2014/main" id="{EED80A4F-2ECB-D4BB-5F40-34689B5741BF}"/>
              </a:ext>
            </a:extLst>
          </p:cNvPr>
          <p:cNvSpPr txBox="1"/>
          <p:nvPr/>
        </p:nvSpPr>
        <p:spPr>
          <a:xfrm>
            <a:off x="10822864" y="550153"/>
            <a:ext cx="118743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Cycling</a:t>
            </a:r>
          </a:p>
        </p:txBody>
      </p:sp>
      <p:sp>
        <p:nvSpPr>
          <p:cNvPr id="1065" name="TextBox 1064">
            <a:extLst>
              <a:ext uri="{FF2B5EF4-FFF2-40B4-BE49-F238E27FC236}">
                <a16:creationId xmlns:a16="http://schemas.microsoft.com/office/drawing/2014/main" id="{44100BE3-7860-FB21-2197-3893F864879C}"/>
              </a:ext>
            </a:extLst>
          </p:cNvPr>
          <p:cNvSpPr txBox="1"/>
          <p:nvPr/>
        </p:nvSpPr>
        <p:spPr>
          <a:xfrm>
            <a:off x="10975803" y="1067914"/>
            <a:ext cx="999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 to C10000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0" name="TextBox 1069">
            <a:extLst>
              <a:ext uri="{FF2B5EF4-FFF2-40B4-BE49-F238E27FC236}">
                <a16:creationId xmlns:a16="http://schemas.microsoft.com/office/drawing/2014/main" id="{D711A09D-FBFC-2671-D39F-A75C7D3207F3}"/>
              </a:ext>
            </a:extLst>
          </p:cNvPr>
          <p:cNvSpPr txBox="1"/>
          <p:nvPr/>
        </p:nvSpPr>
        <p:spPr>
          <a:xfrm>
            <a:off x="10974392" y="1762879"/>
            <a:ext cx="999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 to C10000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1" name="TextBox 1070">
            <a:extLst>
              <a:ext uri="{FF2B5EF4-FFF2-40B4-BE49-F238E27FC236}">
                <a16:creationId xmlns:a16="http://schemas.microsoft.com/office/drawing/2014/main" id="{A5579646-7D30-C0CF-83B4-13FC3F8FA44D}"/>
              </a:ext>
            </a:extLst>
          </p:cNvPr>
          <p:cNvSpPr txBox="1"/>
          <p:nvPr/>
        </p:nvSpPr>
        <p:spPr>
          <a:xfrm>
            <a:off x="11003678" y="2457844"/>
            <a:ext cx="999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 to C10000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2" name="TextBox 1071">
            <a:extLst>
              <a:ext uri="{FF2B5EF4-FFF2-40B4-BE49-F238E27FC236}">
                <a16:creationId xmlns:a16="http://schemas.microsoft.com/office/drawing/2014/main" id="{88D88C82-19E8-F5E4-C378-D201AD66F532}"/>
              </a:ext>
            </a:extLst>
          </p:cNvPr>
          <p:cNvSpPr txBox="1"/>
          <p:nvPr/>
        </p:nvSpPr>
        <p:spPr>
          <a:xfrm>
            <a:off x="11017158" y="4681285"/>
            <a:ext cx="9997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 to C10000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F3B88A8-4AE6-F750-1D60-A2FA3462C7BF}"/>
              </a:ext>
            </a:extLst>
          </p:cNvPr>
          <p:cNvSpPr/>
          <p:nvPr/>
        </p:nvSpPr>
        <p:spPr>
          <a:xfrm>
            <a:off x="161905" y="1041487"/>
            <a:ext cx="5482019" cy="7201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EC0CF44B-A1AF-744D-6C40-F455EB4447E4}"/>
              </a:ext>
            </a:extLst>
          </p:cNvPr>
          <p:cNvCxnSpPr>
            <a:cxnSpLocks/>
          </p:cNvCxnSpPr>
          <p:nvPr/>
        </p:nvCxnSpPr>
        <p:spPr>
          <a:xfrm flipH="1" flipV="1">
            <a:off x="10818371" y="866145"/>
            <a:ext cx="9835" cy="4494149"/>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F9AC7CB9-9EC1-A1D2-44A3-7DE687A6472F}"/>
              </a:ext>
            </a:extLst>
          </p:cNvPr>
          <p:cNvPicPr>
            <a:picLocks noChangeAspect="1"/>
          </p:cNvPicPr>
          <p:nvPr/>
        </p:nvPicPr>
        <p:blipFill>
          <a:blip r:embed="rId21"/>
          <a:stretch>
            <a:fillRect/>
          </a:stretch>
        </p:blipFill>
        <p:spPr>
          <a:xfrm>
            <a:off x="10110018" y="5512932"/>
            <a:ext cx="563251" cy="1107380"/>
          </a:xfrm>
          <a:prstGeom prst="rect">
            <a:avLst/>
          </a:prstGeom>
        </p:spPr>
      </p:pic>
      <p:pic>
        <p:nvPicPr>
          <p:cNvPr id="9" name="Picture 8">
            <a:extLst>
              <a:ext uri="{FF2B5EF4-FFF2-40B4-BE49-F238E27FC236}">
                <a16:creationId xmlns:a16="http://schemas.microsoft.com/office/drawing/2014/main" id="{04470B32-460D-4537-65B5-A80C77DE3FDC}"/>
              </a:ext>
            </a:extLst>
          </p:cNvPr>
          <p:cNvPicPr>
            <a:picLocks noChangeAspect="1"/>
          </p:cNvPicPr>
          <p:nvPr/>
        </p:nvPicPr>
        <p:blipFill>
          <a:blip r:embed="rId22"/>
          <a:stretch>
            <a:fillRect/>
          </a:stretch>
        </p:blipFill>
        <p:spPr>
          <a:xfrm>
            <a:off x="10745866" y="5888374"/>
            <a:ext cx="1242161" cy="556308"/>
          </a:xfrm>
          <a:prstGeom prst="rect">
            <a:avLst/>
          </a:prstGeom>
        </p:spPr>
      </p:pic>
      <p:sp>
        <p:nvSpPr>
          <p:cNvPr id="15" name="Rectangle 14">
            <a:extLst>
              <a:ext uri="{FF2B5EF4-FFF2-40B4-BE49-F238E27FC236}">
                <a16:creationId xmlns:a16="http://schemas.microsoft.com/office/drawing/2014/main" id="{CE5F33DF-209D-1102-31B0-839C6620CD15}"/>
              </a:ext>
            </a:extLst>
          </p:cNvPr>
          <p:cNvSpPr/>
          <p:nvPr/>
        </p:nvSpPr>
        <p:spPr>
          <a:xfrm>
            <a:off x="10047108" y="5492146"/>
            <a:ext cx="1998881" cy="1238347"/>
          </a:xfrm>
          <a:prstGeom prst="rect">
            <a:avLst/>
          </a:prstGeom>
          <a:solidFill>
            <a:schemeClr val="bg1">
              <a:alpha val="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61C44F42-FDAE-9366-446D-FD99A6AD7418}"/>
              </a:ext>
            </a:extLst>
          </p:cNvPr>
          <p:cNvCxnSpPr>
            <a:cxnSpLocks/>
          </p:cNvCxnSpPr>
          <p:nvPr/>
        </p:nvCxnSpPr>
        <p:spPr>
          <a:xfrm flipH="1">
            <a:off x="10683787" y="5839604"/>
            <a:ext cx="3173" cy="878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45DE2F6-4E48-F1AE-5E77-623BEF9CDF4B}"/>
              </a:ext>
            </a:extLst>
          </p:cNvPr>
          <p:cNvCxnSpPr>
            <a:cxnSpLocks/>
          </p:cNvCxnSpPr>
          <p:nvPr/>
        </p:nvCxnSpPr>
        <p:spPr>
          <a:xfrm>
            <a:off x="10673269" y="5839604"/>
            <a:ext cx="1343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7" name="TextBox 1026">
            <a:extLst>
              <a:ext uri="{FF2B5EF4-FFF2-40B4-BE49-F238E27FC236}">
                <a16:creationId xmlns:a16="http://schemas.microsoft.com/office/drawing/2014/main" id="{F4AB50AA-D644-8551-32A5-FBECA395AEDA}"/>
              </a:ext>
            </a:extLst>
          </p:cNvPr>
          <p:cNvSpPr txBox="1"/>
          <p:nvPr/>
        </p:nvSpPr>
        <p:spPr>
          <a:xfrm>
            <a:off x="10739345" y="5544269"/>
            <a:ext cx="11066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Ve – Vertical</a:t>
            </a:r>
          </a:p>
        </p:txBody>
      </p:sp>
      <p:sp>
        <p:nvSpPr>
          <p:cNvPr id="1029" name="TextBox 1028">
            <a:extLst>
              <a:ext uri="{FF2B5EF4-FFF2-40B4-BE49-F238E27FC236}">
                <a16:creationId xmlns:a16="http://schemas.microsoft.com/office/drawing/2014/main" id="{FE261EF2-EF9D-885B-C65D-A77519850413}"/>
              </a:ext>
            </a:extLst>
          </p:cNvPr>
          <p:cNvSpPr txBox="1"/>
          <p:nvPr/>
        </p:nvSpPr>
        <p:spPr>
          <a:xfrm>
            <a:off x="10798641" y="6382256"/>
            <a:ext cx="11066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Ho - Horizontal</a:t>
            </a:r>
          </a:p>
        </p:txBody>
      </p:sp>
      <p:sp>
        <p:nvSpPr>
          <p:cNvPr id="1034" name="TextBox 1033">
            <a:extLst>
              <a:ext uri="{FF2B5EF4-FFF2-40B4-BE49-F238E27FC236}">
                <a16:creationId xmlns:a16="http://schemas.microsoft.com/office/drawing/2014/main" id="{7F0AA4AC-FE32-1D81-68E1-35F4803570C5}"/>
              </a:ext>
            </a:extLst>
          </p:cNvPr>
          <p:cNvSpPr txBox="1"/>
          <p:nvPr/>
        </p:nvSpPr>
        <p:spPr>
          <a:xfrm>
            <a:off x="9470488" y="395156"/>
            <a:ext cx="11874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Plane of Fire</a:t>
            </a:r>
          </a:p>
        </p:txBody>
      </p:sp>
      <p:sp>
        <p:nvSpPr>
          <p:cNvPr id="1035" name="TextBox 1034">
            <a:extLst>
              <a:ext uri="{FF2B5EF4-FFF2-40B4-BE49-F238E27FC236}">
                <a16:creationId xmlns:a16="http://schemas.microsoft.com/office/drawing/2014/main" id="{C78DD57A-E757-4A94-F885-1C0376C66BDE}"/>
              </a:ext>
            </a:extLst>
          </p:cNvPr>
          <p:cNvSpPr txBox="1"/>
          <p:nvPr/>
        </p:nvSpPr>
        <p:spPr>
          <a:xfrm>
            <a:off x="9497777" y="1207074"/>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38" name="TextBox 1037">
            <a:extLst>
              <a:ext uri="{FF2B5EF4-FFF2-40B4-BE49-F238E27FC236}">
                <a16:creationId xmlns:a16="http://schemas.microsoft.com/office/drawing/2014/main" id="{5F6B2DDF-D57A-16D1-C8C4-970D427CC7F1}"/>
              </a:ext>
            </a:extLst>
          </p:cNvPr>
          <p:cNvSpPr txBox="1"/>
          <p:nvPr/>
        </p:nvSpPr>
        <p:spPr>
          <a:xfrm>
            <a:off x="9505941" y="1927605"/>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1" name="TextBox 1040">
            <a:extLst>
              <a:ext uri="{FF2B5EF4-FFF2-40B4-BE49-F238E27FC236}">
                <a16:creationId xmlns:a16="http://schemas.microsoft.com/office/drawing/2014/main" id="{8B85A8EC-2FC0-DD8C-E6E5-1083A2328ABA}"/>
              </a:ext>
            </a:extLst>
          </p:cNvPr>
          <p:cNvSpPr txBox="1"/>
          <p:nvPr/>
        </p:nvSpPr>
        <p:spPr>
          <a:xfrm>
            <a:off x="9497517" y="2637059"/>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3" name="TextBox 1042">
            <a:extLst>
              <a:ext uri="{FF2B5EF4-FFF2-40B4-BE49-F238E27FC236}">
                <a16:creationId xmlns:a16="http://schemas.microsoft.com/office/drawing/2014/main" id="{292B088A-5BC6-DAAE-BE3D-8109A56498D2}"/>
              </a:ext>
            </a:extLst>
          </p:cNvPr>
          <p:cNvSpPr txBox="1"/>
          <p:nvPr/>
        </p:nvSpPr>
        <p:spPr>
          <a:xfrm>
            <a:off x="9515667" y="3408067"/>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4" name="TextBox 1043">
            <a:extLst>
              <a:ext uri="{FF2B5EF4-FFF2-40B4-BE49-F238E27FC236}">
                <a16:creationId xmlns:a16="http://schemas.microsoft.com/office/drawing/2014/main" id="{DABFC94E-28E3-E219-C4CC-854BEEFF738D}"/>
              </a:ext>
            </a:extLst>
          </p:cNvPr>
          <p:cNvSpPr txBox="1"/>
          <p:nvPr/>
        </p:nvSpPr>
        <p:spPr>
          <a:xfrm>
            <a:off x="9497396" y="4165160"/>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45" name="TextBox 1044">
            <a:extLst>
              <a:ext uri="{FF2B5EF4-FFF2-40B4-BE49-F238E27FC236}">
                <a16:creationId xmlns:a16="http://schemas.microsoft.com/office/drawing/2014/main" id="{9255ECE6-97DA-0475-318D-267CA6F54139}"/>
              </a:ext>
            </a:extLst>
          </p:cNvPr>
          <p:cNvSpPr txBox="1"/>
          <p:nvPr/>
        </p:nvSpPr>
        <p:spPr>
          <a:xfrm>
            <a:off x="9518524" y="4870069"/>
            <a:ext cx="125796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 or Ho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1054E21-2CA0-504C-D583-4FAF2F0FA8FE}"/>
              </a:ext>
            </a:extLst>
          </p:cNvPr>
          <p:cNvSpPr/>
          <p:nvPr/>
        </p:nvSpPr>
        <p:spPr>
          <a:xfrm>
            <a:off x="8226260" y="1054370"/>
            <a:ext cx="1012481" cy="7201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8D9BB32-1736-F62F-CD0D-164D18871495}"/>
              </a:ext>
            </a:extLst>
          </p:cNvPr>
          <p:cNvSpPr/>
          <p:nvPr/>
        </p:nvSpPr>
        <p:spPr>
          <a:xfrm>
            <a:off x="6535445" y="1044166"/>
            <a:ext cx="918082" cy="7201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7E35DB-E9EF-2113-CEEC-DF9AD2A6D07A}"/>
              </a:ext>
            </a:extLst>
          </p:cNvPr>
          <p:cNvSpPr/>
          <p:nvPr/>
        </p:nvSpPr>
        <p:spPr>
          <a:xfrm>
            <a:off x="10835915" y="1044166"/>
            <a:ext cx="1133970" cy="7201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2EB69CF-30C2-1766-88FF-A3BB8BF7C9BE}"/>
              </a:ext>
            </a:extLst>
          </p:cNvPr>
          <p:cNvSpPr/>
          <p:nvPr/>
        </p:nvSpPr>
        <p:spPr>
          <a:xfrm>
            <a:off x="9456171" y="1059121"/>
            <a:ext cx="459042" cy="7201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9C5B4B10-4B37-45AA-69EC-2E65E4B993FA}"/>
              </a:ext>
            </a:extLst>
          </p:cNvPr>
          <p:cNvSpPr txBox="1">
            <a:spLocks/>
          </p:cNvSpPr>
          <p:nvPr/>
        </p:nvSpPr>
        <p:spPr>
          <a:xfrm>
            <a:off x="98623" y="-12833"/>
            <a:ext cx="11346308" cy="5593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711200" rtl="0" eaLnBrk="1" fontAlgn="auto" latinLnBrk="0" hangingPunct="1">
              <a:lnSpc>
                <a:spcPct val="90000"/>
              </a:lnSpc>
              <a:spcBef>
                <a:spcPct val="0"/>
              </a:spcBef>
              <a:spcAft>
                <a:spcPct val="35000"/>
              </a:spcAft>
              <a:buClrTx/>
              <a:buSzTx/>
              <a:buFont typeface="Wingdings" panose="05000000000000000000" pitchFamily="2" charset="2"/>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mj-cs"/>
              </a:rPr>
              <a:t>Classification for product fire safety type </a:t>
            </a:r>
            <a:endPar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6" name="Graphic 3">
            <a:extLst>
              <a:ext uri="{FF2B5EF4-FFF2-40B4-BE49-F238E27FC236}">
                <a16:creationId xmlns:a16="http://schemas.microsoft.com/office/drawing/2014/main" id="{F9B00AB7-2076-2335-5441-D88D3795BAA5}"/>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5005" t="34762" r="51761" b="31592"/>
          <a:stretch/>
        </p:blipFill>
        <p:spPr bwMode="auto">
          <a:xfrm>
            <a:off x="11353828" y="46806"/>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75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159055" y="137040"/>
            <a:ext cx="7230140" cy="559381"/>
          </a:xfrm>
        </p:spPr>
        <p:txBody>
          <a:bodyPr>
            <a:normAutofit/>
          </a:bodyPr>
          <a:lstStyle/>
          <a:p>
            <a:pPr algn="l"/>
            <a:r>
              <a:rPr lang="en-GB" sz="2800" b="1" dirty="0"/>
              <a:t>The Process required for descriptive Fire Dampers </a:t>
            </a:r>
          </a:p>
        </p:txBody>
      </p:sp>
      <p:pic>
        <p:nvPicPr>
          <p:cNvPr id="20" name="Picture 19">
            <a:extLst>
              <a:ext uri="{FF2B5EF4-FFF2-40B4-BE49-F238E27FC236}">
                <a16:creationId xmlns:a16="http://schemas.microsoft.com/office/drawing/2014/main" id="{6A48C5C3-7EBD-DB2B-7833-ED870521BE4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7727" y="2998782"/>
            <a:ext cx="2209800" cy="1514475"/>
          </a:xfrm>
          <a:prstGeom prst="rect">
            <a:avLst/>
          </a:prstGeom>
        </p:spPr>
      </p:pic>
      <p:pic>
        <p:nvPicPr>
          <p:cNvPr id="22" name="Picture 21">
            <a:extLst>
              <a:ext uri="{FF2B5EF4-FFF2-40B4-BE49-F238E27FC236}">
                <a16:creationId xmlns:a16="http://schemas.microsoft.com/office/drawing/2014/main" id="{AF51895A-54D2-8E96-ED9A-6C218CB536B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Lst>
          </a:blip>
          <a:stretch>
            <a:fillRect/>
          </a:stretch>
        </p:blipFill>
        <p:spPr>
          <a:xfrm>
            <a:off x="167431" y="696421"/>
            <a:ext cx="1981200" cy="2257425"/>
          </a:xfrm>
          <a:prstGeom prst="rect">
            <a:avLst/>
          </a:prstGeom>
        </p:spPr>
      </p:pic>
      <p:grpSp>
        <p:nvGrpSpPr>
          <p:cNvPr id="8" name="Group 7">
            <a:extLst>
              <a:ext uri="{FF2B5EF4-FFF2-40B4-BE49-F238E27FC236}">
                <a16:creationId xmlns:a16="http://schemas.microsoft.com/office/drawing/2014/main" id="{CD5C5AED-35D3-5E63-6EC2-708B83FAA6E2}"/>
              </a:ext>
            </a:extLst>
          </p:cNvPr>
          <p:cNvGrpSpPr/>
          <p:nvPr/>
        </p:nvGrpSpPr>
        <p:grpSpPr>
          <a:xfrm>
            <a:off x="2674030" y="1158452"/>
            <a:ext cx="2584805" cy="1033922"/>
            <a:chOff x="7118638" y="0"/>
            <a:chExt cx="2584805" cy="1033922"/>
          </a:xfrm>
        </p:grpSpPr>
        <p:sp>
          <p:nvSpPr>
            <p:cNvPr id="9" name="Arrow: Chevron 8">
              <a:extLst>
                <a:ext uri="{FF2B5EF4-FFF2-40B4-BE49-F238E27FC236}">
                  <a16:creationId xmlns:a16="http://schemas.microsoft.com/office/drawing/2014/main" id="{78CC9580-1082-37A7-9B8E-03D9685D9A0D}"/>
                </a:ext>
              </a:extLst>
            </p:cNvPr>
            <p:cNvSpPr/>
            <p:nvPr/>
          </p:nvSpPr>
          <p:spPr>
            <a:xfrm>
              <a:off x="7118638" y="0"/>
              <a:ext cx="2584805" cy="1033922"/>
            </a:xfrm>
            <a:prstGeom prst="chevron">
              <a:avLst/>
            </a:prstGeom>
            <a:noFill/>
            <a:ln>
              <a:solidFill>
                <a:srgbClr val="9D172D">
                  <a:alpha val="99000"/>
                </a:srgb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Chevron 4">
              <a:extLst>
                <a:ext uri="{FF2B5EF4-FFF2-40B4-BE49-F238E27FC236}">
                  <a16:creationId xmlns:a16="http://schemas.microsoft.com/office/drawing/2014/main" id="{A81E1371-ABE1-89AD-64A3-B276B2E00272}"/>
                </a:ext>
              </a:extLst>
            </p:cNvPr>
            <p:cNvSpPr txBox="1"/>
            <p:nvPr/>
          </p:nvSpPr>
          <p:spPr>
            <a:xfrm>
              <a:off x="7635599"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Supporting construction compatibility type /P.F safety seal type </a:t>
              </a:r>
            </a:p>
          </p:txBody>
        </p:sp>
      </p:grpSp>
      <p:sp>
        <p:nvSpPr>
          <p:cNvPr id="11" name="TextBox 10">
            <a:extLst>
              <a:ext uri="{FF2B5EF4-FFF2-40B4-BE49-F238E27FC236}">
                <a16:creationId xmlns:a16="http://schemas.microsoft.com/office/drawing/2014/main" id="{AD1714AB-A8EF-2EAE-1D0A-D63F2E12449F}"/>
              </a:ext>
            </a:extLst>
          </p:cNvPr>
          <p:cNvSpPr txBox="1"/>
          <p:nvPr/>
        </p:nvSpPr>
        <p:spPr>
          <a:xfrm>
            <a:off x="7389195" y="2565321"/>
            <a:ext cx="883995" cy="1169551"/>
          </a:xfrm>
          <a:prstGeom prst="rect">
            <a:avLst/>
          </a:prstGeom>
          <a:solidFill>
            <a:srgbClr val="FFCD2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Establish fire safety descriptive supporting construction compatibility type</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402057A-7AFD-653D-9F3E-B866B7614EB2}"/>
              </a:ext>
            </a:extLst>
          </p:cNvPr>
          <p:cNvSpPr txBox="1"/>
          <p:nvPr/>
        </p:nvSpPr>
        <p:spPr>
          <a:xfrm>
            <a:off x="8633975" y="2707926"/>
            <a:ext cx="883995" cy="861774"/>
          </a:xfrm>
          <a:prstGeom prst="rect">
            <a:avLst/>
          </a:prstGeom>
          <a:solidFill>
            <a:srgbClr val="FFCD2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Establish </a:t>
            </a:r>
            <a:r>
              <a:rPr kumimoji="0" lang="en-GB" sz="1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passive fire safety seal descriptive type</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35215079-C45F-6B08-F617-6A74317D828A}"/>
              </a:ext>
            </a:extLst>
          </p:cNvPr>
          <p:cNvCxnSpPr>
            <a:cxnSpLocks/>
            <a:stCxn id="56" idx="2"/>
            <a:endCxn id="11" idx="0"/>
          </p:cNvCxnSpPr>
          <p:nvPr/>
        </p:nvCxnSpPr>
        <p:spPr>
          <a:xfrm>
            <a:off x="7821032" y="2323814"/>
            <a:ext cx="10161" cy="241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D76553D5-92D3-8DFC-B2DB-AA814A0FF6CF}"/>
              </a:ext>
            </a:extLst>
          </p:cNvPr>
          <p:cNvCxnSpPr>
            <a:cxnSpLocks/>
            <a:stCxn id="13" idx="3"/>
          </p:cNvCxnSpPr>
          <p:nvPr/>
        </p:nvCxnSpPr>
        <p:spPr>
          <a:xfrm flipV="1">
            <a:off x="9517970" y="1991802"/>
            <a:ext cx="284404" cy="11470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AD07CC70-6702-BA18-9579-DAA5A91E2318}"/>
              </a:ext>
            </a:extLst>
          </p:cNvPr>
          <p:cNvPicPr>
            <a:picLocks noChangeAspect="1"/>
          </p:cNvPicPr>
          <p:nvPr/>
        </p:nvPicPr>
        <p:blipFill>
          <a:blip r:embed="rId7"/>
          <a:stretch>
            <a:fillRect/>
          </a:stretch>
        </p:blipFill>
        <p:spPr>
          <a:xfrm>
            <a:off x="7341504" y="742386"/>
            <a:ext cx="931686" cy="799219"/>
          </a:xfrm>
          <a:prstGeom prst="rect">
            <a:avLst/>
          </a:prstGeom>
        </p:spPr>
      </p:pic>
      <p:sp>
        <p:nvSpPr>
          <p:cNvPr id="28" name="TextBox 27">
            <a:extLst>
              <a:ext uri="{FF2B5EF4-FFF2-40B4-BE49-F238E27FC236}">
                <a16:creationId xmlns:a16="http://schemas.microsoft.com/office/drawing/2014/main" id="{D69B2592-0282-188F-9E07-13BDBF41136E}"/>
              </a:ext>
            </a:extLst>
          </p:cNvPr>
          <p:cNvSpPr txBox="1"/>
          <p:nvPr/>
        </p:nvSpPr>
        <p:spPr>
          <a:xfrm>
            <a:off x="7008385" y="1525904"/>
            <a:ext cx="166575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E120(ho i↔o )S - (300Pa)</a:t>
            </a:r>
          </a:p>
        </p:txBody>
      </p:sp>
      <p:pic>
        <p:nvPicPr>
          <p:cNvPr id="29" name="Picture 28">
            <a:extLst>
              <a:ext uri="{FF2B5EF4-FFF2-40B4-BE49-F238E27FC236}">
                <a16:creationId xmlns:a16="http://schemas.microsoft.com/office/drawing/2014/main" id="{305A3C64-7189-8E3D-344B-28AB28642B6C}"/>
              </a:ext>
            </a:extLst>
          </p:cNvPr>
          <p:cNvPicPr>
            <a:picLocks noChangeAspect="1"/>
          </p:cNvPicPr>
          <p:nvPr/>
        </p:nvPicPr>
        <p:blipFill>
          <a:blip r:embed="rId8"/>
          <a:stretch>
            <a:fillRect/>
          </a:stretch>
        </p:blipFill>
        <p:spPr>
          <a:xfrm>
            <a:off x="5884394" y="1327783"/>
            <a:ext cx="868207" cy="836115"/>
          </a:xfrm>
          <a:prstGeom prst="rect">
            <a:avLst/>
          </a:prstGeom>
          <a:ln>
            <a:solidFill>
              <a:schemeClr val="accent1">
                <a:shade val="50000"/>
              </a:schemeClr>
            </a:solidFill>
          </a:ln>
        </p:spPr>
      </p:pic>
      <p:pic>
        <p:nvPicPr>
          <p:cNvPr id="31" name="Graphic 30" descr="Key">
            <a:extLst>
              <a:ext uri="{FF2B5EF4-FFF2-40B4-BE49-F238E27FC236}">
                <a16:creationId xmlns:a16="http://schemas.microsoft.com/office/drawing/2014/main" id="{DF3DFF84-9430-D3F4-14B2-D7FD82D160D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38174" y="2451917"/>
            <a:ext cx="1182822" cy="1210710"/>
          </a:xfrm>
          <a:prstGeom prst="rect">
            <a:avLst/>
          </a:prstGeom>
        </p:spPr>
      </p:pic>
      <p:sp>
        <p:nvSpPr>
          <p:cNvPr id="32" name="TextBox 31">
            <a:extLst>
              <a:ext uri="{FF2B5EF4-FFF2-40B4-BE49-F238E27FC236}">
                <a16:creationId xmlns:a16="http://schemas.microsoft.com/office/drawing/2014/main" id="{E4A8FA08-4A33-74C3-218A-1EDF83E17B2A}"/>
              </a:ext>
            </a:extLst>
          </p:cNvPr>
          <p:cNvSpPr txBox="1"/>
          <p:nvPr/>
        </p:nvSpPr>
        <p:spPr>
          <a:xfrm>
            <a:off x="5725865" y="3260132"/>
            <a:ext cx="9957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Gateway points</a:t>
            </a:r>
          </a:p>
        </p:txBody>
      </p:sp>
      <p:pic>
        <p:nvPicPr>
          <p:cNvPr id="35" name="Picture 34">
            <a:extLst>
              <a:ext uri="{FF2B5EF4-FFF2-40B4-BE49-F238E27FC236}">
                <a16:creationId xmlns:a16="http://schemas.microsoft.com/office/drawing/2014/main" id="{FDD0727A-0939-EF1C-EAE8-01FC3BE84C3B}"/>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Effect>
                      <a14:brightnessContrast contrast="100000"/>
                    </a14:imgEffect>
                  </a14:imgLayer>
                </a14:imgProps>
              </a:ext>
            </a:extLst>
          </a:blip>
          <a:stretch>
            <a:fillRect/>
          </a:stretch>
        </p:blipFill>
        <p:spPr>
          <a:xfrm>
            <a:off x="10340339" y="2594807"/>
            <a:ext cx="1219951" cy="1602968"/>
          </a:xfrm>
          <a:prstGeom prst="rect">
            <a:avLst/>
          </a:prstGeom>
          <a:ln>
            <a:noFill/>
          </a:ln>
        </p:spPr>
      </p:pic>
      <p:sp>
        <p:nvSpPr>
          <p:cNvPr id="39" name="Arrow: Chevron 38">
            <a:extLst>
              <a:ext uri="{FF2B5EF4-FFF2-40B4-BE49-F238E27FC236}">
                <a16:creationId xmlns:a16="http://schemas.microsoft.com/office/drawing/2014/main" id="{F5C2D17B-8A76-5BB6-53F6-9F7B070E8ADD}"/>
              </a:ext>
            </a:extLst>
          </p:cNvPr>
          <p:cNvSpPr/>
          <p:nvPr/>
        </p:nvSpPr>
        <p:spPr>
          <a:xfrm>
            <a:off x="10030838" y="1660901"/>
            <a:ext cx="1791133" cy="648192"/>
          </a:xfrm>
          <a:prstGeom prst="chevron">
            <a:avLst/>
          </a:prstGeom>
          <a:no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row: Chevron 4">
            <a:extLst>
              <a:ext uri="{FF2B5EF4-FFF2-40B4-BE49-F238E27FC236}">
                <a16:creationId xmlns:a16="http://schemas.microsoft.com/office/drawing/2014/main" id="{635F83DE-AC84-ADE6-FF30-0B2588D972F7}"/>
              </a:ext>
            </a:extLst>
          </p:cNvPr>
          <p:cNvSpPr txBox="1"/>
          <p:nvPr/>
        </p:nvSpPr>
        <p:spPr>
          <a:xfrm>
            <a:off x="10453288" y="1667706"/>
            <a:ext cx="994055" cy="648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342900" marR="0" lvl="0" indent="-342900" algn="ctr" defTabSz="711200" rtl="0" eaLnBrk="1" fontAlgn="auto" latinLnBrk="0" hangingPunct="1">
              <a:lnSpc>
                <a:spcPct val="90000"/>
              </a:lnSpc>
              <a:spcBef>
                <a:spcPct val="0"/>
              </a:spcBef>
              <a:spcAft>
                <a:spcPct val="35000"/>
              </a:spcAft>
              <a:buClrTx/>
              <a:buSzTx/>
              <a:buFont typeface="Wingdings" panose="05000000000000000000" pitchFamily="2" charset="2"/>
              <a:buNone/>
              <a:tabLst/>
              <a:defRPr/>
            </a:pPr>
            <a:endPar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15875" algn="ctr" defTabSz="711200" rtl="0" eaLnBrk="1" fontAlgn="auto" latinLnBrk="0" hangingPunct="1">
              <a:lnSpc>
                <a:spcPct val="90000"/>
              </a:lnSpc>
              <a:spcBef>
                <a:spcPct val="0"/>
              </a:spcBef>
              <a:spcAft>
                <a:spcPct val="35000"/>
              </a:spcAft>
              <a:buClrTx/>
              <a:buSzTx/>
              <a:buFont typeface="Wingdings" panose="05000000000000000000" pitchFamily="2" charset="2"/>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installation/maintenance access types. </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44388716-9493-9471-512A-B302ACC4755B}"/>
              </a:ext>
            </a:extLst>
          </p:cNvPr>
          <p:cNvPicPr>
            <a:picLocks noChangeAspect="1"/>
          </p:cNvPicPr>
          <p:nvPr/>
        </p:nvPicPr>
        <p:blipFill>
          <a:blip r:embed="rId13"/>
          <a:stretch>
            <a:fillRect/>
          </a:stretch>
        </p:blipFill>
        <p:spPr>
          <a:xfrm>
            <a:off x="6605658" y="4192898"/>
            <a:ext cx="3037543" cy="2447730"/>
          </a:xfrm>
          <a:prstGeom prst="rect">
            <a:avLst/>
          </a:prstGeom>
        </p:spPr>
      </p:pic>
      <p:sp>
        <p:nvSpPr>
          <p:cNvPr id="45" name="Rectangle 44">
            <a:extLst>
              <a:ext uri="{FF2B5EF4-FFF2-40B4-BE49-F238E27FC236}">
                <a16:creationId xmlns:a16="http://schemas.microsoft.com/office/drawing/2014/main" id="{65E89C44-6D95-C540-FF4A-1333A52A5B45}"/>
              </a:ext>
            </a:extLst>
          </p:cNvPr>
          <p:cNvSpPr/>
          <p:nvPr/>
        </p:nvSpPr>
        <p:spPr>
          <a:xfrm>
            <a:off x="8367457" y="5242794"/>
            <a:ext cx="1281858" cy="14618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A4F2D950-36F8-AC5C-5A7C-AE748C816AA2}"/>
              </a:ext>
            </a:extLst>
          </p:cNvPr>
          <p:cNvSpPr txBox="1"/>
          <p:nvPr/>
        </p:nvSpPr>
        <p:spPr>
          <a:xfrm>
            <a:off x="819362" y="4861444"/>
            <a:ext cx="4952915"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Refuge in protected corridor with supply air and extract. </a:t>
            </a:r>
          </a:p>
        </p:txBody>
      </p:sp>
      <p:cxnSp>
        <p:nvCxnSpPr>
          <p:cNvPr id="49" name="Straight Arrow Connector 48">
            <a:extLst>
              <a:ext uri="{FF2B5EF4-FFF2-40B4-BE49-F238E27FC236}">
                <a16:creationId xmlns:a16="http://schemas.microsoft.com/office/drawing/2014/main" id="{347F2BAC-2145-FC36-4413-302972386207}"/>
              </a:ext>
            </a:extLst>
          </p:cNvPr>
          <p:cNvCxnSpPr>
            <a:cxnSpLocks/>
            <a:stCxn id="11" idx="3"/>
            <a:endCxn id="13" idx="1"/>
          </p:cNvCxnSpPr>
          <p:nvPr/>
        </p:nvCxnSpPr>
        <p:spPr>
          <a:xfrm flipV="1">
            <a:off x="8273190" y="3138813"/>
            <a:ext cx="360785" cy="11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3CCEF3A7-A050-20E7-EB7B-8651578FFEA6}"/>
              </a:ext>
            </a:extLst>
          </p:cNvPr>
          <p:cNvGrpSpPr/>
          <p:nvPr/>
        </p:nvGrpSpPr>
        <p:grpSpPr>
          <a:xfrm>
            <a:off x="7053939" y="1772125"/>
            <a:ext cx="1534186" cy="551689"/>
            <a:chOff x="4749622" y="0"/>
            <a:chExt cx="2584805" cy="1033922"/>
          </a:xfrm>
        </p:grpSpPr>
        <p:sp>
          <p:nvSpPr>
            <p:cNvPr id="55" name="Arrow: Chevron 54">
              <a:extLst>
                <a:ext uri="{FF2B5EF4-FFF2-40B4-BE49-F238E27FC236}">
                  <a16:creationId xmlns:a16="http://schemas.microsoft.com/office/drawing/2014/main" id="{5F2BEEA2-F7DB-F087-FC14-7E9111002BCB}"/>
                </a:ext>
              </a:extLst>
            </p:cNvPr>
            <p:cNvSpPr/>
            <p:nvPr/>
          </p:nvSpPr>
          <p:spPr>
            <a:xfrm>
              <a:off x="4749622" y="0"/>
              <a:ext cx="2584805" cy="1033922"/>
            </a:xfrm>
            <a:prstGeom prst="chevron">
              <a:avLst/>
            </a:prstGeom>
            <a:no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Arrow: Chevron 4">
              <a:extLst>
                <a:ext uri="{FF2B5EF4-FFF2-40B4-BE49-F238E27FC236}">
                  <a16:creationId xmlns:a16="http://schemas.microsoft.com/office/drawing/2014/main" id="{91F91FE7-A18D-4C0A-DD67-3F5EADA607CA}"/>
                </a:ext>
              </a:extLst>
            </p:cNvPr>
            <p:cNvSpPr txBox="1"/>
            <p:nvPr/>
          </p:nvSpPr>
          <p:spPr>
            <a:xfrm>
              <a:off x="5266583"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 typeface="Wingdings" panose="05000000000000000000" pitchFamily="2" charset="2"/>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classification for product fire safety type </a:t>
              </a:r>
              <a:endPar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3" name="TextBox 62">
            <a:extLst>
              <a:ext uri="{FF2B5EF4-FFF2-40B4-BE49-F238E27FC236}">
                <a16:creationId xmlns:a16="http://schemas.microsoft.com/office/drawing/2014/main" id="{AD2FEC94-1278-7E40-A140-E5F11F3C9CB1}"/>
              </a:ext>
            </a:extLst>
          </p:cNvPr>
          <p:cNvSpPr txBox="1"/>
          <p:nvPr/>
        </p:nvSpPr>
        <p:spPr>
          <a:xfrm>
            <a:off x="2248175" y="2337973"/>
            <a:ext cx="3436514" cy="230832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Vertical Symmetrical Flexible – EN520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Vertical or Horizontal Rigid – Concrete/ Block &gt; 650 kg/m3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other types are classed as ‘Other’ and required appropriate test data.</a:t>
            </a:r>
          </a:p>
        </p:txBody>
      </p:sp>
      <p:pic>
        <p:nvPicPr>
          <p:cNvPr id="3" name="Graphic 3">
            <a:extLst>
              <a:ext uri="{FF2B5EF4-FFF2-40B4-BE49-F238E27FC236}">
                <a16:creationId xmlns:a16="http://schemas.microsoft.com/office/drawing/2014/main" id="{6E0C13B5-5EA1-65EA-1A10-7EEDB61A09D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0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98623" y="-12833"/>
            <a:ext cx="11714958" cy="559381"/>
          </a:xfrm>
        </p:spPr>
        <p:txBody>
          <a:bodyPr>
            <a:norm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800" b="1" kern="1200" dirty="0">
                <a:solidFill>
                  <a:schemeClr val="tx1"/>
                </a:solidFill>
                <a:ea typeface="Calibri" panose="020F0502020204030204" pitchFamily="34" charset="0"/>
              </a:rPr>
              <a:t>Supporting construction compatibility type /P.F safety seal type </a:t>
            </a:r>
          </a:p>
        </p:txBody>
      </p:sp>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3" y="1054489"/>
            <a:ext cx="930828" cy="930828"/>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Box 1032">
            <a:extLst>
              <a:ext uri="{FF2B5EF4-FFF2-40B4-BE49-F238E27FC236}">
                <a16:creationId xmlns:a16="http://schemas.microsoft.com/office/drawing/2014/main" id="{3055B0B3-7201-7DE1-D9E9-530AD1513619}"/>
              </a:ext>
            </a:extLst>
          </p:cNvPr>
          <p:cNvSpPr txBox="1"/>
          <p:nvPr/>
        </p:nvSpPr>
        <p:spPr>
          <a:xfrm>
            <a:off x="209572" y="1881061"/>
            <a:ext cx="10374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Protected Corridor or Lobby</a:t>
            </a:r>
          </a:p>
        </p:txBody>
      </p:sp>
      <p:sp>
        <p:nvSpPr>
          <p:cNvPr id="46" name="TextBox 45">
            <a:extLst>
              <a:ext uri="{FF2B5EF4-FFF2-40B4-BE49-F238E27FC236}">
                <a16:creationId xmlns:a16="http://schemas.microsoft.com/office/drawing/2014/main" id="{6615E720-11D5-A79D-8F89-C66D0E607443}"/>
              </a:ext>
            </a:extLst>
          </p:cNvPr>
          <p:cNvSpPr txBox="1"/>
          <p:nvPr/>
        </p:nvSpPr>
        <p:spPr>
          <a:xfrm>
            <a:off x="103182" y="413529"/>
            <a:ext cx="14942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Classification</a:t>
            </a:r>
          </a:p>
        </p:txBody>
      </p:sp>
      <p:cxnSp>
        <p:nvCxnSpPr>
          <p:cNvPr id="1052" name="Straight Connector 1051">
            <a:extLst>
              <a:ext uri="{FF2B5EF4-FFF2-40B4-BE49-F238E27FC236}">
                <a16:creationId xmlns:a16="http://schemas.microsoft.com/office/drawing/2014/main" id="{EC8BDC46-0740-C5AC-06C9-0E4DBA09181A}"/>
              </a:ext>
            </a:extLst>
          </p:cNvPr>
          <p:cNvCxnSpPr>
            <a:cxnSpLocks/>
          </p:cNvCxnSpPr>
          <p:nvPr/>
        </p:nvCxnSpPr>
        <p:spPr>
          <a:xfrm flipV="1">
            <a:off x="1500145" y="669793"/>
            <a:ext cx="0" cy="5821102"/>
          </a:xfrm>
          <a:prstGeom prst="line">
            <a:avLst/>
          </a:prstGeom>
        </p:spPr>
        <p:style>
          <a:lnRef idx="1">
            <a:schemeClr val="dk1"/>
          </a:lnRef>
          <a:fillRef idx="0">
            <a:schemeClr val="dk1"/>
          </a:fillRef>
          <a:effectRef idx="0">
            <a:schemeClr val="dk1"/>
          </a:effectRef>
          <a:fontRef idx="minor">
            <a:schemeClr val="tx1"/>
          </a:fontRef>
        </p:style>
      </p:cxnSp>
      <p:cxnSp>
        <p:nvCxnSpPr>
          <p:cNvPr id="1069" name="Straight Connector 1068">
            <a:extLst>
              <a:ext uri="{FF2B5EF4-FFF2-40B4-BE49-F238E27FC236}">
                <a16:creationId xmlns:a16="http://schemas.microsoft.com/office/drawing/2014/main" id="{651C8DC3-A7D6-0F1C-1D40-38511B574DDF}"/>
              </a:ext>
            </a:extLst>
          </p:cNvPr>
          <p:cNvCxnSpPr>
            <a:cxnSpLocks/>
          </p:cNvCxnSpPr>
          <p:nvPr/>
        </p:nvCxnSpPr>
        <p:spPr>
          <a:xfrm flipH="1" flipV="1">
            <a:off x="153901" y="6629912"/>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EFC880C0-778A-8914-8179-2FA5A56B17F9}"/>
              </a:ext>
            </a:extLst>
          </p:cNvPr>
          <p:cNvSpPr txBox="1"/>
          <p:nvPr/>
        </p:nvSpPr>
        <p:spPr>
          <a:xfrm>
            <a:off x="-84506" y="782789"/>
            <a:ext cx="1696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E120 (VE i ↔ 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C10000</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6D051DA8-61B7-A3FD-E575-CC845BBA38EB}"/>
              </a:ext>
            </a:extLst>
          </p:cNvPr>
          <p:cNvCxnSpPr>
            <a:cxnSpLocks/>
          </p:cNvCxnSpPr>
          <p:nvPr/>
        </p:nvCxnSpPr>
        <p:spPr>
          <a:xfrm flipH="1" flipV="1">
            <a:off x="153901" y="6629912"/>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1087" name="TextBox 1086">
            <a:extLst>
              <a:ext uri="{FF2B5EF4-FFF2-40B4-BE49-F238E27FC236}">
                <a16:creationId xmlns:a16="http://schemas.microsoft.com/office/drawing/2014/main" id="{0D357419-24DB-DD1D-2D73-48D1F3B9661D}"/>
              </a:ext>
            </a:extLst>
          </p:cNvPr>
          <p:cNvSpPr txBox="1"/>
          <p:nvPr/>
        </p:nvSpPr>
        <p:spPr>
          <a:xfrm rot="18054015">
            <a:off x="1193910" y="1435334"/>
            <a:ext cx="1440535" cy="3686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Frame Type</a:t>
            </a:r>
          </a:p>
        </p:txBody>
      </p:sp>
      <p:pic>
        <p:nvPicPr>
          <p:cNvPr id="1095" name="Picture 1094">
            <a:extLst>
              <a:ext uri="{FF2B5EF4-FFF2-40B4-BE49-F238E27FC236}">
                <a16:creationId xmlns:a16="http://schemas.microsoft.com/office/drawing/2014/main" id="{2B983A36-95F3-E02C-F5FE-BDA388202AC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Effect>
                      <a14:saturation sat="120000"/>
                    </a14:imgEffect>
                  </a14:imgLayer>
                </a14:imgProps>
              </a:ext>
            </a:extLst>
          </a:blip>
          <a:stretch>
            <a:fillRect/>
          </a:stretch>
        </p:blipFill>
        <p:spPr>
          <a:xfrm>
            <a:off x="2634227" y="498322"/>
            <a:ext cx="658206" cy="1647059"/>
          </a:xfrm>
          <a:prstGeom prst="rect">
            <a:avLst/>
          </a:prstGeom>
        </p:spPr>
      </p:pic>
      <p:pic>
        <p:nvPicPr>
          <p:cNvPr id="1097" name="Picture 1096">
            <a:extLst>
              <a:ext uri="{FF2B5EF4-FFF2-40B4-BE49-F238E27FC236}">
                <a16:creationId xmlns:a16="http://schemas.microsoft.com/office/drawing/2014/main" id="{DB629D63-5A0B-CB60-4028-577CA795DB1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Lst>
          </a:blip>
          <a:stretch>
            <a:fillRect/>
          </a:stretch>
        </p:blipFill>
        <p:spPr>
          <a:xfrm>
            <a:off x="3834395" y="502863"/>
            <a:ext cx="643212" cy="1647059"/>
          </a:xfrm>
          <a:prstGeom prst="rect">
            <a:avLst/>
          </a:prstGeom>
        </p:spPr>
      </p:pic>
      <p:pic>
        <p:nvPicPr>
          <p:cNvPr id="1099" name="Picture 1098">
            <a:extLst>
              <a:ext uri="{FF2B5EF4-FFF2-40B4-BE49-F238E27FC236}">
                <a16:creationId xmlns:a16="http://schemas.microsoft.com/office/drawing/2014/main" id="{535003FC-B251-FFD4-F901-2902B04DE111}"/>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Lst>
          </a:blip>
          <a:stretch>
            <a:fillRect/>
          </a:stretch>
        </p:blipFill>
        <p:spPr>
          <a:xfrm>
            <a:off x="5019569" y="523372"/>
            <a:ext cx="691711" cy="1626550"/>
          </a:xfrm>
          <a:prstGeom prst="rect">
            <a:avLst/>
          </a:prstGeom>
        </p:spPr>
      </p:pic>
      <p:pic>
        <p:nvPicPr>
          <p:cNvPr id="1102" name="Picture 1101">
            <a:extLst>
              <a:ext uri="{FF2B5EF4-FFF2-40B4-BE49-F238E27FC236}">
                <a16:creationId xmlns:a16="http://schemas.microsoft.com/office/drawing/2014/main" id="{8D47C9B4-4803-D6B4-D1F5-B0B36C453DC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Lst>
          </a:blip>
          <a:stretch>
            <a:fillRect/>
          </a:stretch>
        </p:blipFill>
        <p:spPr>
          <a:xfrm>
            <a:off x="6045532" y="511976"/>
            <a:ext cx="1324474" cy="1640637"/>
          </a:xfrm>
          <a:prstGeom prst="rect">
            <a:avLst/>
          </a:prstGeom>
        </p:spPr>
      </p:pic>
      <p:pic>
        <p:nvPicPr>
          <p:cNvPr id="1104" name="Picture 1103">
            <a:extLst>
              <a:ext uri="{FF2B5EF4-FFF2-40B4-BE49-F238E27FC236}">
                <a16:creationId xmlns:a16="http://schemas.microsoft.com/office/drawing/2014/main" id="{F1DD75B0-B90E-FAF9-353C-6C60D851D18B}"/>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100000"/>
                    </a14:imgEffect>
                  </a14:imgLayer>
                </a14:imgProps>
              </a:ext>
            </a:extLst>
          </a:blip>
          <a:stretch>
            <a:fillRect/>
          </a:stretch>
        </p:blipFill>
        <p:spPr>
          <a:xfrm>
            <a:off x="7700645" y="463944"/>
            <a:ext cx="647549" cy="1640637"/>
          </a:xfrm>
          <a:prstGeom prst="rect">
            <a:avLst/>
          </a:prstGeom>
        </p:spPr>
      </p:pic>
      <p:pic>
        <p:nvPicPr>
          <p:cNvPr id="1107" name="Picture 1106">
            <a:extLst>
              <a:ext uri="{FF2B5EF4-FFF2-40B4-BE49-F238E27FC236}">
                <a16:creationId xmlns:a16="http://schemas.microsoft.com/office/drawing/2014/main" id="{0899AEDF-7BCD-F864-3448-962346CE81CB}"/>
              </a:ext>
            </a:extLst>
          </p:cNvPr>
          <p:cNvPicPr>
            <a:picLocks noChangeAspect="1"/>
          </p:cNvPicPr>
          <p:nvPr/>
        </p:nvPicPr>
        <p:blipFill>
          <a:blip r:embed="rId14"/>
          <a:stretch>
            <a:fillRect/>
          </a:stretch>
        </p:blipFill>
        <p:spPr>
          <a:xfrm>
            <a:off x="8706970" y="477250"/>
            <a:ext cx="1494239" cy="1668131"/>
          </a:xfrm>
          <a:prstGeom prst="rect">
            <a:avLst/>
          </a:prstGeom>
        </p:spPr>
      </p:pic>
      <p:cxnSp>
        <p:nvCxnSpPr>
          <p:cNvPr id="2" name="Straight Connector 1">
            <a:extLst>
              <a:ext uri="{FF2B5EF4-FFF2-40B4-BE49-F238E27FC236}">
                <a16:creationId xmlns:a16="http://schemas.microsoft.com/office/drawing/2014/main" id="{9BE1B3D3-09BA-AD7E-C58E-94B49304B1A0}"/>
              </a:ext>
            </a:extLst>
          </p:cNvPr>
          <p:cNvCxnSpPr>
            <a:cxnSpLocks/>
          </p:cNvCxnSpPr>
          <p:nvPr/>
        </p:nvCxnSpPr>
        <p:spPr>
          <a:xfrm flipH="1" flipV="1">
            <a:off x="153901" y="2662465"/>
            <a:ext cx="11863026" cy="24058"/>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00DB7C6F-5614-6DBB-B087-35E407928CBE}"/>
              </a:ext>
            </a:extLst>
          </p:cNvPr>
          <p:cNvPicPr>
            <a:picLocks noChangeAspect="1"/>
          </p:cNvPicPr>
          <p:nvPr/>
        </p:nvPicPr>
        <p:blipFill>
          <a:blip r:embed="rId15"/>
          <a:stretch>
            <a:fillRect/>
          </a:stretch>
        </p:blipFill>
        <p:spPr>
          <a:xfrm>
            <a:off x="10780675" y="500938"/>
            <a:ext cx="829006" cy="1620753"/>
          </a:xfrm>
          <a:prstGeom prst="rect">
            <a:avLst/>
          </a:prstGeom>
        </p:spPr>
      </p:pic>
      <p:sp>
        <p:nvSpPr>
          <p:cNvPr id="7" name="TextBox 6">
            <a:extLst>
              <a:ext uri="{FF2B5EF4-FFF2-40B4-BE49-F238E27FC236}">
                <a16:creationId xmlns:a16="http://schemas.microsoft.com/office/drawing/2014/main" id="{C7D37EC1-8CA3-C8E3-815D-0DE237DC0127}"/>
              </a:ext>
            </a:extLst>
          </p:cNvPr>
          <p:cNvSpPr txBox="1"/>
          <p:nvPr/>
        </p:nvSpPr>
        <p:spPr>
          <a:xfrm rot="18318516">
            <a:off x="1374319" y="3016152"/>
            <a:ext cx="14090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 System Type</a:t>
            </a:r>
          </a:p>
        </p:txBody>
      </p:sp>
      <p:sp>
        <p:nvSpPr>
          <p:cNvPr id="8" name="TextBox 7">
            <a:extLst>
              <a:ext uri="{FF2B5EF4-FFF2-40B4-BE49-F238E27FC236}">
                <a16:creationId xmlns:a16="http://schemas.microsoft.com/office/drawing/2014/main" id="{581695FD-8EC0-F812-5B25-39F373524E74}"/>
              </a:ext>
            </a:extLst>
          </p:cNvPr>
          <p:cNvSpPr txBox="1"/>
          <p:nvPr/>
        </p:nvSpPr>
        <p:spPr>
          <a:xfrm>
            <a:off x="2507063" y="2074824"/>
            <a:ext cx="936893" cy="368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Flanged</a:t>
            </a:r>
          </a:p>
        </p:txBody>
      </p:sp>
      <p:sp>
        <p:nvSpPr>
          <p:cNvPr id="9" name="TextBox 8">
            <a:extLst>
              <a:ext uri="{FF2B5EF4-FFF2-40B4-BE49-F238E27FC236}">
                <a16:creationId xmlns:a16="http://schemas.microsoft.com/office/drawing/2014/main" id="{14A0922F-FD06-5662-0E5D-BA7852A0B96E}"/>
              </a:ext>
            </a:extLst>
          </p:cNvPr>
          <p:cNvSpPr txBox="1"/>
          <p:nvPr/>
        </p:nvSpPr>
        <p:spPr>
          <a:xfrm>
            <a:off x="3745700" y="2065835"/>
            <a:ext cx="844052" cy="368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Cast In</a:t>
            </a:r>
          </a:p>
        </p:txBody>
      </p:sp>
      <p:sp>
        <p:nvSpPr>
          <p:cNvPr id="10" name="TextBox 9">
            <a:extLst>
              <a:ext uri="{FF2B5EF4-FFF2-40B4-BE49-F238E27FC236}">
                <a16:creationId xmlns:a16="http://schemas.microsoft.com/office/drawing/2014/main" id="{DA7324F8-7567-AA01-AB1C-539CBB9BE096}"/>
              </a:ext>
            </a:extLst>
          </p:cNvPr>
          <p:cNvSpPr txBox="1"/>
          <p:nvPr/>
        </p:nvSpPr>
        <p:spPr>
          <a:xfrm>
            <a:off x="4809780" y="2071283"/>
            <a:ext cx="100502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Ablative Batt</a:t>
            </a:r>
          </a:p>
        </p:txBody>
      </p:sp>
      <p:sp>
        <p:nvSpPr>
          <p:cNvPr id="11" name="TextBox 10">
            <a:extLst>
              <a:ext uri="{FF2B5EF4-FFF2-40B4-BE49-F238E27FC236}">
                <a16:creationId xmlns:a16="http://schemas.microsoft.com/office/drawing/2014/main" id="{4263CD84-856F-8391-076E-8016A7BFC36D}"/>
              </a:ext>
            </a:extLst>
          </p:cNvPr>
          <p:cNvSpPr txBox="1"/>
          <p:nvPr/>
        </p:nvSpPr>
        <p:spPr>
          <a:xfrm>
            <a:off x="6045532" y="2071283"/>
            <a:ext cx="107482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Plastered In</a:t>
            </a:r>
          </a:p>
        </p:txBody>
      </p:sp>
      <p:sp>
        <p:nvSpPr>
          <p:cNvPr id="17" name="TextBox 16">
            <a:extLst>
              <a:ext uri="{FF2B5EF4-FFF2-40B4-BE49-F238E27FC236}">
                <a16:creationId xmlns:a16="http://schemas.microsoft.com/office/drawing/2014/main" id="{0B594959-53A0-7BB9-17B2-C6DB5058FCC3}"/>
              </a:ext>
            </a:extLst>
          </p:cNvPr>
          <p:cNvSpPr txBox="1"/>
          <p:nvPr/>
        </p:nvSpPr>
        <p:spPr>
          <a:xfrm>
            <a:off x="7570281" y="2045074"/>
            <a:ext cx="84405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Cleats In Wall</a:t>
            </a:r>
          </a:p>
        </p:txBody>
      </p:sp>
      <p:sp>
        <p:nvSpPr>
          <p:cNvPr id="18" name="TextBox 17">
            <a:extLst>
              <a:ext uri="{FF2B5EF4-FFF2-40B4-BE49-F238E27FC236}">
                <a16:creationId xmlns:a16="http://schemas.microsoft.com/office/drawing/2014/main" id="{DC62A764-C76F-60B6-5E12-AC1F76A29C3A}"/>
              </a:ext>
            </a:extLst>
          </p:cNvPr>
          <p:cNvSpPr txBox="1"/>
          <p:nvPr/>
        </p:nvSpPr>
        <p:spPr>
          <a:xfrm>
            <a:off x="8642155" y="2039360"/>
            <a:ext cx="17085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Reverse Deflection Head</a:t>
            </a:r>
          </a:p>
        </p:txBody>
      </p:sp>
      <p:sp>
        <p:nvSpPr>
          <p:cNvPr id="19" name="TextBox 18">
            <a:extLst>
              <a:ext uri="{FF2B5EF4-FFF2-40B4-BE49-F238E27FC236}">
                <a16:creationId xmlns:a16="http://schemas.microsoft.com/office/drawing/2014/main" id="{741F72AF-AA96-570B-30AE-BF1FD7CC43E9}"/>
              </a:ext>
            </a:extLst>
          </p:cNvPr>
          <p:cNvSpPr txBox="1"/>
          <p:nvPr/>
        </p:nvSpPr>
        <p:spPr>
          <a:xfrm>
            <a:off x="10576775" y="2048442"/>
            <a:ext cx="107482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On Wall</a:t>
            </a:r>
          </a:p>
        </p:txBody>
      </p:sp>
      <p:pic>
        <p:nvPicPr>
          <p:cNvPr id="21" name="Picture 20">
            <a:extLst>
              <a:ext uri="{FF2B5EF4-FFF2-40B4-BE49-F238E27FC236}">
                <a16:creationId xmlns:a16="http://schemas.microsoft.com/office/drawing/2014/main" id="{34A4A8C7-C259-5F5C-E310-9BEA2E7009FC}"/>
              </a:ext>
            </a:extLst>
          </p:cNvPr>
          <p:cNvPicPr>
            <a:picLocks noChangeAspect="1"/>
          </p:cNvPicPr>
          <p:nvPr/>
        </p:nvPicPr>
        <p:blipFill>
          <a:blip r:embed="rId16"/>
          <a:stretch>
            <a:fillRect/>
          </a:stretch>
        </p:blipFill>
        <p:spPr>
          <a:xfrm>
            <a:off x="2456803" y="2680924"/>
            <a:ext cx="574752" cy="1113588"/>
          </a:xfrm>
          <a:prstGeom prst="rect">
            <a:avLst/>
          </a:prstGeom>
        </p:spPr>
      </p:pic>
      <p:pic>
        <p:nvPicPr>
          <p:cNvPr id="22" name="Picture 21">
            <a:extLst>
              <a:ext uri="{FF2B5EF4-FFF2-40B4-BE49-F238E27FC236}">
                <a16:creationId xmlns:a16="http://schemas.microsoft.com/office/drawing/2014/main" id="{C5AAA933-D59E-7E50-8350-22FD01DE0B51}"/>
              </a:ext>
            </a:extLst>
          </p:cNvPr>
          <p:cNvPicPr>
            <a:picLocks noChangeAspect="1"/>
          </p:cNvPicPr>
          <p:nvPr/>
        </p:nvPicPr>
        <p:blipFill>
          <a:blip r:embed="rId16"/>
          <a:stretch>
            <a:fillRect/>
          </a:stretch>
        </p:blipFill>
        <p:spPr>
          <a:xfrm>
            <a:off x="3825955" y="2691405"/>
            <a:ext cx="660091" cy="1113588"/>
          </a:xfrm>
          <a:prstGeom prst="rect">
            <a:avLst/>
          </a:prstGeom>
        </p:spPr>
      </p:pic>
      <p:pic>
        <p:nvPicPr>
          <p:cNvPr id="25" name="Picture 24">
            <a:extLst>
              <a:ext uri="{FF2B5EF4-FFF2-40B4-BE49-F238E27FC236}">
                <a16:creationId xmlns:a16="http://schemas.microsoft.com/office/drawing/2014/main" id="{BA5D2A53-450F-2359-22D2-25D2A49ED048}"/>
              </a:ext>
            </a:extLst>
          </p:cNvPr>
          <p:cNvPicPr>
            <a:picLocks noChangeAspect="1"/>
          </p:cNvPicPr>
          <p:nvPr/>
        </p:nvPicPr>
        <p:blipFill>
          <a:blip r:embed="rId17"/>
          <a:stretch>
            <a:fillRect/>
          </a:stretch>
        </p:blipFill>
        <p:spPr>
          <a:xfrm>
            <a:off x="3046950" y="2776532"/>
            <a:ext cx="517678" cy="1007783"/>
          </a:xfrm>
          <a:prstGeom prst="rect">
            <a:avLst/>
          </a:prstGeom>
        </p:spPr>
      </p:pic>
      <p:pic>
        <p:nvPicPr>
          <p:cNvPr id="26" name="Picture 25">
            <a:extLst>
              <a:ext uri="{FF2B5EF4-FFF2-40B4-BE49-F238E27FC236}">
                <a16:creationId xmlns:a16="http://schemas.microsoft.com/office/drawing/2014/main" id="{BEE00FC5-C462-0B9F-FC0C-5518E905E603}"/>
              </a:ext>
            </a:extLst>
          </p:cNvPr>
          <p:cNvPicPr>
            <a:picLocks noChangeAspect="1"/>
          </p:cNvPicPr>
          <p:nvPr/>
        </p:nvPicPr>
        <p:blipFill>
          <a:blip r:embed="rId16"/>
          <a:stretch>
            <a:fillRect/>
          </a:stretch>
        </p:blipFill>
        <p:spPr>
          <a:xfrm>
            <a:off x="4786882" y="2680924"/>
            <a:ext cx="574752" cy="1113588"/>
          </a:xfrm>
          <a:prstGeom prst="rect">
            <a:avLst/>
          </a:prstGeom>
        </p:spPr>
      </p:pic>
      <p:pic>
        <p:nvPicPr>
          <p:cNvPr id="27" name="Picture 26">
            <a:extLst>
              <a:ext uri="{FF2B5EF4-FFF2-40B4-BE49-F238E27FC236}">
                <a16:creationId xmlns:a16="http://schemas.microsoft.com/office/drawing/2014/main" id="{B5BC119B-FBB3-3E5E-E58E-F892AC9BE68C}"/>
              </a:ext>
            </a:extLst>
          </p:cNvPr>
          <p:cNvPicPr>
            <a:picLocks noChangeAspect="1"/>
          </p:cNvPicPr>
          <p:nvPr/>
        </p:nvPicPr>
        <p:blipFill>
          <a:blip r:embed="rId17"/>
          <a:stretch>
            <a:fillRect/>
          </a:stretch>
        </p:blipFill>
        <p:spPr>
          <a:xfrm>
            <a:off x="5377029" y="2776532"/>
            <a:ext cx="517678" cy="1007783"/>
          </a:xfrm>
          <a:prstGeom prst="rect">
            <a:avLst/>
          </a:prstGeom>
        </p:spPr>
      </p:pic>
      <p:pic>
        <p:nvPicPr>
          <p:cNvPr id="28" name="Picture 27">
            <a:extLst>
              <a:ext uri="{FF2B5EF4-FFF2-40B4-BE49-F238E27FC236}">
                <a16:creationId xmlns:a16="http://schemas.microsoft.com/office/drawing/2014/main" id="{EC76F130-B376-42B0-321E-8C4623CFD932}"/>
              </a:ext>
            </a:extLst>
          </p:cNvPr>
          <p:cNvPicPr>
            <a:picLocks noChangeAspect="1"/>
          </p:cNvPicPr>
          <p:nvPr/>
        </p:nvPicPr>
        <p:blipFill>
          <a:blip r:embed="rId16"/>
          <a:stretch>
            <a:fillRect/>
          </a:stretch>
        </p:blipFill>
        <p:spPr>
          <a:xfrm>
            <a:off x="6159508" y="2680924"/>
            <a:ext cx="574752" cy="1113588"/>
          </a:xfrm>
          <a:prstGeom prst="rect">
            <a:avLst/>
          </a:prstGeom>
        </p:spPr>
      </p:pic>
      <p:pic>
        <p:nvPicPr>
          <p:cNvPr id="29" name="Picture 28">
            <a:extLst>
              <a:ext uri="{FF2B5EF4-FFF2-40B4-BE49-F238E27FC236}">
                <a16:creationId xmlns:a16="http://schemas.microsoft.com/office/drawing/2014/main" id="{9A603FBE-6BB9-CC02-391D-11CD44938FD8}"/>
              </a:ext>
            </a:extLst>
          </p:cNvPr>
          <p:cNvPicPr>
            <a:picLocks noChangeAspect="1"/>
          </p:cNvPicPr>
          <p:nvPr/>
        </p:nvPicPr>
        <p:blipFill>
          <a:blip r:embed="rId17"/>
          <a:stretch>
            <a:fillRect/>
          </a:stretch>
        </p:blipFill>
        <p:spPr>
          <a:xfrm>
            <a:off x="6749655" y="2776532"/>
            <a:ext cx="517678" cy="1007783"/>
          </a:xfrm>
          <a:prstGeom prst="rect">
            <a:avLst/>
          </a:prstGeom>
        </p:spPr>
      </p:pic>
      <p:pic>
        <p:nvPicPr>
          <p:cNvPr id="31" name="Picture 30">
            <a:extLst>
              <a:ext uri="{FF2B5EF4-FFF2-40B4-BE49-F238E27FC236}">
                <a16:creationId xmlns:a16="http://schemas.microsoft.com/office/drawing/2014/main" id="{7B658292-1FCB-A929-820D-BDE38DF794A2}"/>
              </a:ext>
            </a:extLst>
          </p:cNvPr>
          <p:cNvPicPr>
            <a:picLocks noChangeAspect="1"/>
          </p:cNvPicPr>
          <p:nvPr/>
        </p:nvPicPr>
        <p:blipFill>
          <a:blip r:embed="rId17"/>
          <a:stretch>
            <a:fillRect/>
          </a:stretch>
        </p:blipFill>
        <p:spPr>
          <a:xfrm>
            <a:off x="7778091" y="2736028"/>
            <a:ext cx="517678" cy="1007783"/>
          </a:xfrm>
          <a:prstGeom prst="rect">
            <a:avLst/>
          </a:prstGeom>
        </p:spPr>
      </p:pic>
      <p:pic>
        <p:nvPicPr>
          <p:cNvPr id="32" name="Picture 31">
            <a:extLst>
              <a:ext uri="{FF2B5EF4-FFF2-40B4-BE49-F238E27FC236}">
                <a16:creationId xmlns:a16="http://schemas.microsoft.com/office/drawing/2014/main" id="{7697318E-DF6D-D7C6-D020-C6A0121D74C5}"/>
              </a:ext>
            </a:extLst>
          </p:cNvPr>
          <p:cNvPicPr>
            <a:picLocks noChangeAspect="1"/>
          </p:cNvPicPr>
          <p:nvPr/>
        </p:nvPicPr>
        <p:blipFill>
          <a:blip r:embed="rId17"/>
          <a:stretch>
            <a:fillRect/>
          </a:stretch>
        </p:blipFill>
        <p:spPr>
          <a:xfrm>
            <a:off x="9186773" y="2735794"/>
            <a:ext cx="517678" cy="1007783"/>
          </a:xfrm>
          <a:prstGeom prst="rect">
            <a:avLst/>
          </a:prstGeom>
        </p:spPr>
      </p:pic>
      <p:pic>
        <p:nvPicPr>
          <p:cNvPr id="33" name="Picture 32">
            <a:extLst>
              <a:ext uri="{FF2B5EF4-FFF2-40B4-BE49-F238E27FC236}">
                <a16:creationId xmlns:a16="http://schemas.microsoft.com/office/drawing/2014/main" id="{9F3164E8-5E3B-4FD9-5CF1-3245EFC88DB8}"/>
              </a:ext>
            </a:extLst>
          </p:cNvPr>
          <p:cNvPicPr>
            <a:picLocks noChangeAspect="1"/>
          </p:cNvPicPr>
          <p:nvPr/>
        </p:nvPicPr>
        <p:blipFill>
          <a:blip r:embed="rId16"/>
          <a:stretch>
            <a:fillRect/>
          </a:stretch>
        </p:blipFill>
        <p:spPr>
          <a:xfrm>
            <a:off x="10595455" y="2703806"/>
            <a:ext cx="574752" cy="1113588"/>
          </a:xfrm>
          <a:prstGeom prst="rect">
            <a:avLst/>
          </a:prstGeom>
        </p:spPr>
      </p:pic>
      <p:pic>
        <p:nvPicPr>
          <p:cNvPr id="35" name="Picture 34">
            <a:extLst>
              <a:ext uri="{FF2B5EF4-FFF2-40B4-BE49-F238E27FC236}">
                <a16:creationId xmlns:a16="http://schemas.microsoft.com/office/drawing/2014/main" id="{2557FC38-D4C9-88A5-8E69-07F8EE55BD3C}"/>
              </a:ext>
            </a:extLst>
          </p:cNvPr>
          <p:cNvPicPr>
            <a:picLocks noChangeAspect="1"/>
          </p:cNvPicPr>
          <p:nvPr/>
        </p:nvPicPr>
        <p:blipFill>
          <a:blip r:embed="rId17"/>
          <a:stretch>
            <a:fillRect/>
          </a:stretch>
        </p:blipFill>
        <p:spPr>
          <a:xfrm>
            <a:off x="11185602" y="2799414"/>
            <a:ext cx="517678" cy="1007783"/>
          </a:xfrm>
          <a:prstGeom prst="rect">
            <a:avLst/>
          </a:prstGeom>
        </p:spPr>
      </p:pic>
      <p:sp>
        <p:nvSpPr>
          <p:cNvPr id="36" name="TextBox 35">
            <a:extLst>
              <a:ext uri="{FF2B5EF4-FFF2-40B4-BE49-F238E27FC236}">
                <a16:creationId xmlns:a16="http://schemas.microsoft.com/office/drawing/2014/main" id="{632B0B31-68FC-E358-0F2F-3CD2F3569F9A}"/>
              </a:ext>
            </a:extLst>
          </p:cNvPr>
          <p:cNvSpPr txBox="1"/>
          <p:nvPr/>
        </p:nvSpPr>
        <p:spPr>
          <a:xfrm rot="18318516">
            <a:off x="1286142" y="5835997"/>
            <a:ext cx="1223903" cy="3686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Seal Type</a:t>
            </a:r>
          </a:p>
        </p:txBody>
      </p:sp>
      <p:sp>
        <p:nvSpPr>
          <p:cNvPr id="37" name="TextBox 36">
            <a:extLst>
              <a:ext uri="{FF2B5EF4-FFF2-40B4-BE49-F238E27FC236}">
                <a16:creationId xmlns:a16="http://schemas.microsoft.com/office/drawing/2014/main" id="{A9451504-B3A6-13E3-BB90-1B9515DD0CB7}"/>
              </a:ext>
            </a:extLst>
          </p:cNvPr>
          <p:cNvSpPr txBox="1"/>
          <p:nvPr/>
        </p:nvSpPr>
        <p:spPr>
          <a:xfrm>
            <a:off x="2507063" y="5488915"/>
            <a:ext cx="93689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EN520 &amp; Mineral Wool</a:t>
            </a:r>
          </a:p>
        </p:txBody>
      </p:sp>
      <p:cxnSp>
        <p:nvCxnSpPr>
          <p:cNvPr id="38" name="Straight Connector 37">
            <a:extLst>
              <a:ext uri="{FF2B5EF4-FFF2-40B4-BE49-F238E27FC236}">
                <a16:creationId xmlns:a16="http://schemas.microsoft.com/office/drawing/2014/main" id="{5DDEBECB-5660-4B55-D5A6-80AE5FB0CC60}"/>
              </a:ext>
            </a:extLst>
          </p:cNvPr>
          <p:cNvCxnSpPr>
            <a:cxnSpLocks/>
          </p:cNvCxnSpPr>
          <p:nvPr/>
        </p:nvCxnSpPr>
        <p:spPr>
          <a:xfrm flipH="1" flipV="1">
            <a:off x="262893" y="5473553"/>
            <a:ext cx="11705499" cy="6247"/>
          </a:xfrm>
          <a:prstGeom prst="line">
            <a:avLst/>
          </a:prstGeom>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116DB107-DB20-FC22-77CA-C27CF1467F48}"/>
              </a:ext>
            </a:extLst>
          </p:cNvPr>
          <p:cNvSpPr txBox="1"/>
          <p:nvPr/>
        </p:nvSpPr>
        <p:spPr>
          <a:xfrm>
            <a:off x="7413437" y="5468225"/>
            <a:ext cx="130369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EN520 overboard</a:t>
            </a:r>
          </a:p>
        </p:txBody>
      </p:sp>
      <p:sp>
        <p:nvSpPr>
          <p:cNvPr id="40" name="TextBox 39">
            <a:extLst>
              <a:ext uri="{FF2B5EF4-FFF2-40B4-BE49-F238E27FC236}">
                <a16:creationId xmlns:a16="http://schemas.microsoft.com/office/drawing/2014/main" id="{AC1AF4DF-BCF0-E674-8508-AACD1F2C255D}"/>
              </a:ext>
            </a:extLst>
          </p:cNvPr>
          <p:cNvSpPr txBox="1"/>
          <p:nvPr/>
        </p:nvSpPr>
        <p:spPr>
          <a:xfrm>
            <a:off x="4908582" y="5488187"/>
            <a:ext cx="93689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Test Specific Batt &amp; Mastic</a:t>
            </a:r>
          </a:p>
        </p:txBody>
      </p:sp>
      <p:sp>
        <p:nvSpPr>
          <p:cNvPr id="41" name="TextBox 40">
            <a:extLst>
              <a:ext uri="{FF2B5EF4-FFF2-40B4-BE49-F238E27FC236}">
                <a16:creationId xmlns:a16="http://schemas.microsoft.com/office/drawing/2014/main" id="{84F28757-79D0-AEBD-3C6D-519354F8D100}"/>
              </a:ext>
            </a:extLst>
          </p:cNvPr>
          <p:cNvSpPr txBox="1"/>
          <p:nvPr/>
        </p:nvSpPr>
        <p:spPr>
          <a:xfrm>
            <a:off x="8978629" y="5468225"/>
            <a:ext cx="93689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Test Specific Wall Kit</a:t>
            </a:r>
          </a:p>
        </p:txBody>
      </p:sp>
      <p:sp>
        <p:nvSpPr>
          <p:cNvPr id="42" name="TextBox 41">
            <a:extLst>
              <a:ext uri="{FF2B5EF4-FFF2-40B4-BE49-F238E27FC236}">
                <a16:creationId xmlns:a16="http://schemas.microsoft.com/office/drawing/2014/main" id="{B5A18ECE-36B9-9C9F-2FE7-0BC7DC3BCFA5}"/>
              </a:ext>
            </a:extLst>
          </p:cNvPr>
          <p:cNvSpPr txBox="1"/>
          <p:nvPr/>
        </p:nvSpPr>
        <p:spPr>
          <a:xfrm>
            <a:off x="10554218" y="5476740"/>
            <a:ext cx="123197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EN520 Aperture Framed</a:t>
            </a:r>
          </a:p>
        </p:txBody>
      </p:sp>
      <p:sp>
        <p:nvSpPr>
          <p:cNvPr id="47" name="TextBox 46">
            <a:extLst>
              <a:ext uri="{FF2B5EF4-FFF2-40B4-BE49-F238E27FC236}">
                <a16:creationId xmlns:a16="http://schemas.microsoft.com/office/drawing/2014/main" id="{63B3A244-6577-DED2-5C51-4923CFFB8064}"/>
              </a:ext>
            </a:extLst>
          </p:cNvPr>
          <p:cNvSpPr txBox="1"/>
          <p:nvPr/>
        </p:nvSpPr>
        <p:spPr>
          <a:xfrm>
            <a:off x="96383" y="2674494"/>
            <a:ext cx="138527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Vertical Symmetrical Flexible – EN520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Vertical or Horizontal Rigid – Concrete/ Block &gt; 650 kg/m3 </a:t>
            </a:r>
          </a:p>
        </p:txBody>
      </p:sp>
      <p:sp>
        <p:nvSpPr>
          <p:cNvPr id="51" name="TextBox 50">
            <a:extLst>
              <a:ext uri="{FF2B5EF4-FFF2-40B4-BE49-F238E27FC236}">
                <a16:creationId xmlns:a16="http://schemas.microsoft.com/office/drawing/2014/main" id="{2A8AE7EA-EDF5-2167-8C1A-5EBA589BE777}"/>
              </a:ext>
            </a:extLst>
          </p:cNvPr>
          <p:cNvSpPr txBox="1"/>
          <p:nvPr/>
        </p:nvSpPr>
        <p:spPr>
          <a:xfrm>
            <a:off x="53857" y="5639818"/>
            <a:ext cx="14028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Aperture Framing &amp; Passive Seal specific to test arrangement </a:t>
            </a:r>
          </a:p>
        </p:txBody>
      </p:sp>
      <p:sp>
        <p:nvSpPr>
          <p:cNvPr id="53" name="TextBox 52">
            <a:extLst>
              <a:ext uri="{FF2B5EF4-FFF2-40B4-BE49-F238E27FC236}">
                <a16:creationId xmlns:a16="http://schemas.microsoft.com/office/drawing/2014/main" id="{4F610520-12D7-080A-6EFC-E404674D8E41}"/>
              </a:ext>
            </a:extLst>
          </p:cNvPr>
          <p:cNvSpPr txBox="1"/>
          <p:nvPr/>
        </p:nvSpPr>
        <p:spPr>
          <a:xfrm>
            <a:off x="6153289" y="5438615"/>
            <a:ext cx="115681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Gypsum Plaster specific to test</a:t>
            </a:r>
          </a:p>
        </p:txBody>
      </p:sp>
      <p:sp>
        <p:nvSpPr>
          <p:cNvPr id="54" name="TextBox 53">
            <a:extLst>
              <a:ext uri="{FF2B5EF4-FFF2-40B4-BE49-F238E27FC236}">
                <a16:creationId xmlns:a16="http://schemas.microsoft.com/office/drawing/2014/main" id="{F88B6BA8-567D-D6FF-0578-E2A8E372E735}"/>
              </a:ext>
            </a:extLst>
          </p:cNvPr>
          <p:cNvSpPr txBox="1"/>
          <p:nvPr/>
        </p:nvSpPr>
        <p:spPr>
          <a:xfrm>
            <a:off x="3474139" y="5508344"/>
            <a:ext cx="130369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4:1 Sand and Cement</a:t>
            </a:r>
          </a:p>
        </p:txBody>
      </p:sp>
      <p:cxnSp>
        <p:nvCxnSpPr>
          <p:cNvPr id="23" name="Straight Connector 22">
            <a:extLst>
              <a:ext uri="{FF2B5EF4-FFF2-40B4-BE49-F238E27FC236}">
                <a16:creationId xmlns:a16="http://schemas.microsoft.com/office/drawing/2014/main" id="{1D2CD38A-DBFF-7FA1-49E3-3C6FE4093CB0}"/>
              </a:ext>
            </a:extLst>
          </p:cNvPr>
          <p:cNvCxnSpPr>
            <a:cxnSpLocks/>
          </p:cNvCxnSpPr>
          <p:nvPr/>
        </p:nvCxnSpPr>
        <p:spPr>
          <a:xfrm flipH="1" flipV="1">
            <a:off x="192782" y="4545046"/>
            <a:ext cx="11705499" cy="6247"/>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46BE61A-EDE5-12F6-C59D-7F5742EC0B3A}"/>
              </a:ext>
            </a:extLst>
          </p:cNvPr>
          <p:cNvSpPr txBox="1"/>
          <p:nvPr/>
        </p:nvSpPr>
        <p:spPr>
          <a:xfrm>
            <a:off x="129043" y="4704584"/>
            <a:ext cx="13711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Wall Thickness is specific to test arrangement</a:t>
            </a:r>
          </a:p>
        </p:txBody>
      </p:sp>
      <p:sp>
        <p:nvSpPr>
          <p:cNvPr id="43" name="TextBox 42">
            <a:extLst>
              <a:ext uri="{FF2B5EF4-FFF2-40B4-BE49-F238E27FC236}">
                <a16:creationId xmlns:a16="http://schemas.microsoft.com/office/drawing/2014/main" id="{9B39630E-AB90-B662-8954-D9E0381379FD}"/>
              </a:ext>
            </a:extLst>
          </p:cNvPr>
          <p:cNvSpPr txBox="1"/>
          <p:nvPr/>
        </p:nvSpPr>
        <p:spPr>
          <a:xfrm rot="18318516">
            <a:off x="1385668" y="4576145"/>
            <a:ext cx="12239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 Thickness</a:t>
            </a:r>
          </a:p>
        </p:txBody>
      </p:sp>
      <p:sp>
        <p:nvSpPr>
          <p:cNvPr id="45" name="TextBox 44">
            <a:extLst>
              <a:ext uri="{FF2B5EF4-FFF2-40B4-BE49-F238E27FC236}">
                <a16:creationId xmlns:a16="http://schemas.microsoft.com/office/drawing/2014/main" id="{AB8439AD-F0FE-3722-562B-B37936C78A19}"/>
              </a:ext>
            </a:extLst>
          </p:cNvPr>
          <p:cNvSpPr txBox="1"/>
          <p:nvPr/>
        </p:nvSpPr>
        <p:spPr>
          <a:xfrm>
            <a:off x="2590843" y="4563978"/>
            <a:ext cx="908237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Check with the damper manufactures DOP and compare with other wall system products DOP to ascertain the thickness for all system components (I.E. Doors, FR Ducts, Flues, Glass Screens, Pipework, Busbar, FR Cable Containment Systems)</a:t>
            </a:r>
          </a:p>
        </p:txBody>
      </p:sp>
      <p:cxnSp>
        <p:nvCxnSpPr>
          <p:cNvPr id="13" name="Straight Connector 12">
            <a:extLst>
              <a:ext uri="{FF2B5EF4-FFF2-40B4-BE49-F238E27FC236}">
                <a16:creationId xmlns:a16="http://schemas.microsoft.com/office/drawing/2014/main" id="{A986246C-2130-3A2F-E76D-F331DBEA2E2F}"/>
              </a:ext>
            </a:extLst>
          </p:cNvPr>
          <p:cNvCxnSpPr>
            <a:cxnSpLocks/>
          </p:cNvCxnSpPr>
          <p:nvPr/>
        </p:nvCxnSpPr>
        <p:spPr>
          <a:xfrm flipV="1">
            <a:off x="2428553" y="669793"/>
            <a:ext cx="0" cy="5821102"/>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C25F5A6-656B-876B-1DFF-1EA5CA2A377D}"/>
              </a:ext>
            </a:extLst>
          </p:cNvPr>
          <p:cNvCxnSpPr>
            <a:cxnSpLocks/>
          </p:cNvCxnSpPr>
          <p:nvPr/>
        </p:nvCxnSpPr>
        <p:spPr>
          <a:xfrm flipH="1">
            <a:off x="2445228" y="3950427"/>
            <a:ext cx="9452211" cy="0"/>
          </a:xfrm>
          <a:prstGeom prst="line">
            <a:avLst/>
          </a:prstGeom>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7CC68900-6113-7A3F-2A2B-376521E81256}"/>
              </a:ext>
            </a:extLst>
          </p:cNvPr>
          <p:cNvSpPr txBox="1"/>
          <p:nvPr/>
        </p:nvSpPr>
        <p:spPr>
          <a:xfrm>
            <a:off x="2641362" y="3924218"/>
            <a:ext cx="91448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All other types of wall or floor are classed as “Other” and require supporting test and classification data.</a:t>
            </a:r>
          </a:p>
        </p:txBody>
      </p:sp>
      <p:pic>
        <p:nvPicPr>
          <p:cNvPr id="3" name="Graphic 3">
            <a:extLst>
              <a:ext uri="{FF2B5EF4-FFF2-40B4-BE49-F238E27FC236}">
                <a16:creationId xmlns:a16="http://schemas.microsoft.com/office/drawing/2014/main" id="{CD5495CE-9972-C50A-DA76-2BF646C2E50C}"/>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5005" t="34762" r="51761" b="31592"/>
          <a:stretch/>
        </p:blipFill>
        <p:spPr bwMode="auto">
          <a:xfrm>
            <a:off x="11353828" y="46806"/>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47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3" y="1054489"/>
            <a:ext cx="930828" cy="930828"/>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Box 1032">
            <a:extLst>
              <a:ext uri="{FF2B5EF4-FFF2-40B4-BE49-F238E27FC236}">
                <a16:creationId xmlns:a16="http://schemas.microsoft.com/office/drawing/2014/main" id="{3055B0B3-7201-7DE1-D9E9-530AD1513619}"/>
              </a:ext>
            </a:extLst>
          </p:cNvPr>
          <p:cNvSpPr txBox="1"/>
          <p:nvPr/>
        </p:nvSpPr>
        <p:spPr>
          <a:xfrm>
            <a:off x="209572" y="1881061"/>
            <a:ext cx="10374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Protected Corridor or Lobby</a:t>
            </a:r>
          </a:p>
        </p:txBody>
      </p:sp>
      <p:sp>
        <p:nvSpPr>
          <p:cNvPr id="46" name="TextBox 45">
            <a:extLst>
              <a:ext uri="{FF2B5EF4-FFF2-40B4-BE49-F238E27FC236}">
                <a16:creationId xmlns:a16="http://schemas.microsoft.com/office/drawing/2014/main" id="{6615E720-11D5-A79D-8F89-C66D0E607443}"/>
              </a:ext>
            </a:extLst>
          </p:cNvPr>
          <p:cNvSpPr txBox="1"/>
          <p:nvPr/>
        </p:nvSpPr>
        <p:spPr>
          <a:xfrm>
            <a:off x="103182" y="413529"/>
            <a:ext cx="14942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Classification</a:t>
            </a:r>
          </a:p>
        </p:txBody>
      </p:sp>
      <p:cxnSp>
        <p:nvCxnSpPr>
          <p:cNvPr id="1052" name="Straight Connector 1051">
            <a:extLst>
              <a:ext uri="{FF2B5EF4-FFF2-40B4-BE49-F238E27FC236}">
                <a16:creationId xmlns:a16="http://schemas.microsoft.com/office/drawing/2014/main" id="{EC8BDC46-0740-C5AC-06C9-0E4DBA09181A}"/>
              </a:ext>
            </a:extLst>
          </p:cNvPr>
          <p:cNvCxnSpPr>
            <a:cxnSpLocks/>
          </p:cNvCxnSpPr>
          <p:nvPr/>
        </p:nvCxnSpPr>
        <p:spPr>
          <a:xfrm flipV="1">
            <a:off x="1500145" y="669793"/>
            <a:ext cx="0" cy="5821102"/>
          </a:xfrm>
          <a:prstGeom prst="line">
            <a:avLst/>
          </a:prstGeom>
        </p:spPr>
        <p:style>
          <a:lnRef idx="1">
            <a:schemeClr val="dk1"/>
          </a:lnRef>
          <a:fillRef idx="0">
            <a:schemeClr val="dk1"/>
          </a:fillRef>
          <a:effectRef idx="0">
            <a:schemeClr val="dk1"/>
          </a:effectRef>
          <a:fontRef idx="minor">
            <a:schemeClr val="tx1"/>
          </a:fontRef>
        </p:style>
      </p:cxnSp>
      <p:cxnSp>
        <p:nvCxnSpPr>
          <p:cNvPr id="1069" name="Straight Connector 1068">
            <a:extLst>
              <a:ext uri="{FF2B5EF4-FFF2-40B4-BE49-F238E27FC236}">
                <a16:creationId xmlns:a16="http://schemas.microsoft.com/office/drawing/2014/main" id="{651C8DC3-A7D6-0F1C-1D40-38511B574DDF}"/>
              </a:ext>
            </a:extLst>
          </p:cNvPr>
          <p:cNvCxnSpPr>
            <a:cxnSpLocks/>
          </p:cNvCxnSpPr>
          <p:nvPr/>
        </p:nvCxnSpPr>
        <p:spPr>
          <a:xfrm flipH="1" flipV="1">
            <a:off x="153901" y="6629912"/>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EFC880C0-778A-8914-8179-2FA5A56B17F9}"/>
              </a:ext>
            </a:extLst>
          </p:cNvPr>
          <p:cNvSpPr txBox="1"/>
          <p:nvPr/>
        </p:nvSpPr>
        <p:spPr>
          <a:xfrm>
            <a:off x="-84506" y="782789"/>
            <a:ext cx="1696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E120 (VE i ↔ 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C10000</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6D051DA8-61B7-A3FD-E575-CC845BBA38EB}"/>
              </a:ext>
            </a:extLst>
          </p:cNvPr>
          <p:cNvCxnSpPr>
            <a:cxnSpLocks/>
          </p:cNvCxnSpPr>
          <p:nvPr/>
        </p:nvCxnSpPr>
        <p:spPr>
          <a:xfrm flipH="1" flipV="1">
            <a:off x="153901" y="6629912"/>
            <a:ext cx="11755113" cy="34608"/>
          </a:xfrm>
          <a:prstGeom prst="line">
            <a:avLst/>
          </a:prstGeom>
        </p:spPr>
        <p:style>
          <a:lnRef idx="1">
            <a:schemeClr val="dk1"/>
          </a:lnRef>
          <a:fillRef idx="0">
            <a:schemeClr val="dk1"/>
          </a:fillRef>
          <a:effectRef idx="0">
            <a:schemeClr val="dk1"/>
          </a:effectRef>
          <a:fontRef idx="minor">
            <a:schemeClr val="tx1"/>
          </a:fontRef>
        </p:style>
      </p:cxnSp>
      <p:sp>
        <p:nvSpPr>
          <p:cNvPr id="1087" name="TextBox 1086">
            <a:extLst>
              <a:ext uri="{FF2B5EF4-FFF2-40B4-BE49-F238E27FC236}">
                <a16:creationId xmlns:a16="http://schemas.microsoft.com/office/drawing/2014/main" id="{0D357419-24DB-DD1D-2D73-48D1F3B9661D}"/>
              </a:ext>
            </a:extLst>
          </p:cNvPr>
          <p:cNvSpPr txBox="1"/>
          <p:nvPr/>
        </p:nvSpPr>
        <p:spPr>
          <a:xfrm rot="18054015">
            <a:off x="1193910" y="1435334"/>
            <a:ext cx="1440535" cy="3686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Frame Type</a:t>
            </a:r>
          </a:p>
        </p:txBody>
      </p:sp>
      <p:pic>
        <p:nvPicPr>
          <p:cNvPr id="1095" name="Picture 1094">
            <a:extLst>
              <a:ext uri="{FF2B5EF4-FFF2-40B4-BE49-F238E27FC236}">
                <a16:creationId xmlns:a16="http://schemas.microsoft.com/office/drawing/2014/main" id="{2B983A36-95F3-E02C-F5FE-BDA388202AC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Effect>
                      <a14:saturation sat="120000"/>
                    </a14:imgEffect>
                  </a14:imgLayer>
                </a14:imgProps>
              </a:ext>
            </a:extLst>
          </a:blip>
          <a:stretch>
            <a:fillRect/>
          </a:stretch>
        </p:blipFill>
        <p:spPr>
          <a:xfrm>
            <a:off x="2634227" y="498322"/>
            <a:ext cx="658206" cy="1647059"/>
          </a:xfrm>
          <a:prstGeom prst="rect">
            <a:avLst/>
          </a:prstGeom>
        </p:spPr>
      </p:pic>
      <p:pic>
        <p:nvPicPr>
          <p:cNvPr id="1097" name="Picture 1096">
            <a:extLst>
              <a:ext uri="{FF2B5EF4-FFF2-40B4-BE49-F238E27FC236}">
                <a16:creationId xmlns:a16="http://schemas.microsoft.com/office/drawing/2014/main" id="{DB629D63-5A0B-CB60-4028-577CA795DB1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Lst>
          </a:blip>
          <a:stretch>
            <a:fillRect/>
          </a:stretch>
        </p:blipFill>
        <p:spPr>
          <a:xfrm>
            <a:off x="3834395" y="502863"/>
            <a:ext cx="643212" cy="1647059"/>
          </a:xfrm>
          <a:prstGeom prst="rect">
            <a:avLst/>
          </a:prstGeom>
        </p:spPr>
      </p:pic>
      <p:pic>
        <p:nvPicPr>
          <p:cNvPr id="1099" name="Picture 1098">
            <a:extLst>
              <a:ext uri="{FF2B5EF4-FFF2-40B4-BE49-F238E27FC236}">
                <a16:creationId xmlns:a16="http://schemas.microsoft.com/office/drawing/2014/main" id="{535003FC-B251-FFD4-F901-2902B04DE111}"/>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Lst>
          </a:blip>
          <a:stretch>
            <a:fillRect/>
          </a:stretch>
        </p:blipFill>
        <p:spPr>
          <a:xfrm>
            <a:off x="5019569" y="523372"/>
            <a:ext cx="691711" cy="1626550"/>
          </a:xfrm>
          <a:prstGeom prst="rect">
            <a:avLst/>
          </a:prstGeom>
        </p:spPr>
      </p:pic>
      <p:pic>
        <p:nvPicPr>
          <p:cNvPr id="1102" name="Picture 1101">
            <a:extLst>
              <a:ext uri="{FF2B5EF4-FFF2-40B4-BE49-F238E27FC236}">
                <a16:creationId xmlns:a16="http://schemas.microsoft.com/office/drawing/2014/main" id="{8D47C9B4-4803-D6B4-D1F5-B0B36C453DC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Lst>
          </a:blip>
          <a:stretch>
            <a:fillRect/>
          </a:stretch>
        </p:blipFill>
        <p:spPr>
          <a:xfrm>
            <a:off x="6045532" y="511976"/>
            <a:ext cx="1324474" cy="1640637"/>
          </a:xfrm>
          <a:prstGeom prst="rect">
            <a:avLst/>
          </a:prstGeom>
        </p:spPr>
      </p:pic>
      <p:pic>
        <p:nvPicPr>
          <p:cNvPr id="1104" name="Picture 1103">
            <a:extLst>
              <a:ext uri="{FF2B5EF4-FFF2-40B4-BE49-F238E27FC236}">
                <a16:creationId xmlns:a16="http://schemas.microsoft.com/office/drawing/2014/main" id="{F1DD75B0-B90E-FAF9-353C-6C60D851D18B}"/>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100000"/>
                    </a14:imgEffect>
                  </a14:imgLayer>
                </a14:imgProps>
              </a:ext>
            </a:extLst>
          </a:blip>
          <a:stretch>
            <a:fillRect/>
          </a:stretch>
        </p:blipFill>
        <p:spPr>
          <a:xfrm>
            <a:off x="7700645" y="463944"/>
            <a:ext cx="647549" cy="1640637"/>
          </a:xfrm>
          <a:prstGeom prst="rect">
            <a:avLst/>
          </a:prstGeom>
        </p:spPr>
      </p:pic>
      <p:pic>
        <p:nvPicPr>
          <p:cNvPr id="1107" name="Picture 1106">
            <a:extLst>
              <a:ext uri="{FF2B5EF4-FFF2-40B4-BE49-F238E27FC236}">
                <a16:creationId xmlns:a16="http://schemas.microsoft.com/office/drawing/2014/main" id="{0899AEDF-7BCD-F864-3448-962346CE81CB}"/>
              </a:ext>
            </a:extLst>
          </p:cNvPr>
          <p:cNvPicPr>
            <a:picLocks noChangeAspect="1"/>
          </p:cNvPicPr>
          <p:nvPr/>
        </p:nvPicPr>
        <p:blipFill>
          <a:blip r:embed="rId14"/>
          <a:stretch>
            <a:fillRect/>
          </a:stretch>
        </p:blipFill>
        <p:spPr>
          <a:xfrm>
            <a:off x="8706970" y="477250"/>
            <a:ext cx="1494239" cy="1668131"/>
          </a:xfrm>
          <a:prstGeom prst="rect">
            <a:avLst/>
          </a:prstGeom>
        </p:spPr>
      </p:pic>
      <p:cxnSp>
        <p:nvCxnSpPr>
          <p:cNvPr id="2" name="Straight Connector 1">
            <a:extLst>
              <a:ext uri="{FF2B5EF4-FFF2-40B4-BE49-F238E27FC236}">
                <a16:creationId xmlns:a16="http://schemas.microsoft.com/office/drawing/2014/main" id="{9BE1B3D3-09BA-AD7E-C58E-94B49304B1A0}"/>
              </a:ext>
            </a:extLst>
          </p:cNvPr>
          <p:cNvCxnSpPr>
            <a:cxnSpLocks/>
          </p:cNvCxnSpPr>
          <p:nvPr/>
        </p:nvCxnSpPr>
        <p:spPr>
          <a:xfrm flipH="1" flipV="1">
            <a:off x="153901" y="2662465"/>
            <a:ext cx="11863026" cy="24058"/>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00DB7C6F-5614-6DBB-B087-35E407928CBE}"/>
              </a:ext>
            </a:extLst>
          </p:cNvPr>
          <p:cNvPicPr>
            <a:picLocks noChangeAspect="1"/>
          </p:cNvPicPr>
          <p:nvPr/>
        </p:nvPicPr>
        <p:blipFill>
          <a:blip r:embed="rId15"/>
          <a:stretch>
            <a:fillRect/>
          </a:stretch>
        </p:blipFill>
        <p:spPr>
          <a:xfrm>
            <a:off x="10780675" y="500938"/>
            <a:ext cx="829006" cy="1620753"/>
          </a:xfrm>
          <a:prstGeom prst="rect">
            <a:avLst/>
          </a:prstGeom>
        </p:spPr>
      </p:pic>
      <p:sp>
        <p:nvSpPr>
          <p:cNvPr id="7" name="TextBox 6">
            <a:extLst>
              <a:ext uri="{FF2B5EF4-FFF2-40B4-BE49-F238E27FC236}">
                <a16:creationId xmlns:a16="http://schemas.microsoft.com/office/drawing/2014/main" id="{C7D37EC1-8CA3-C8E3-815D-0DE237DC0127}"/>
              </a:ext>
            </a:extLst>
          </p:cNvPr>
          <p:cNvSpPr txBox="1"/>
          <p:nvPr/>
        </p:nvSpPr>
        <p:spPr>
          <a:xfrm rot="18318516">
            <a:off x="1374319" y="3016152"/>
            <a:ext cx="14090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 System Type</a:t>
            </a:r>
          </a:p>
        </p:txBody>
      </p:sp>
      <p:sp>
        <p:nvSpPr>
          <p:cNvPr id="8" name="TextBox 7">
            <a:extLst>
              <a:ext uri="{FF2B5EF4-FFF2-40B4-BE49-F238E27FC236}">
                <a16:creationId xmlns:a16="http://schemas.microsoft.com/office/drawing/2014/main" id="{581695FD-8EC0-F812-5B25-39F373524E74}"/>
              </a:ext>
            </a:extLst>
          </p:cNvPr>
          <p:cNvSpPr txBox="1"/>
          <p:nvPr/>
        </p:nvSpPr>
        <p:spPr>
          <a:xfrm>
            <a:off x="2507063" y="2074824"/>
            <a:ext cx="936893" cy="368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Flanged</a:t>
            </a:r>
          </a:p>
        </p:txBody>
      </p:sp>
      <p:sp>
        <p:nvSpPr>
          <p:cNvPr id="9" name="TextBox 8">
            <a:extLst>
              <a:ext uri="{FF2B5EF4-FFF2-40B4-BE49-F238E27FC236}">
                <a16:creationId xmlns:a16="http://schemas.microsoft.com/office/drawing/2014/main" id="{14A0922F-FD06-5662-0E5D-BA7852A0B96E}"/>
              </a:ext>
            </a:extLst>
          </p:cNvPr>
          <p:cNvSpPr txBox="1"/>
          <p:nvPr/>
        </p:nvSpPr>
        <p:spPr>
          <a:xfrm>
            <a:off x="3745700" y="2065835"/>
            <a:ext cx="844052" cy="368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Cast In</a:t>
            </a:r>
          </a:p>
        </p:txBody>
      </p:sp>
      <p:sp>
        <p:nvSpPr>
          <p:cNvPr id="10" name="TextBox 9">
            <a:extLst>
              <a:ext uri="{FF2B5EF4-FFF2-40B4-BE49-F238E27FC236}">
                <a16:creationId xmlns:a16="http://schemas.microsoft.com/office/drawing/2014/main" id="{DA7324F8-7567-AA01-AB1C-539CBB9BE096}"/>
              </a:ext>
            </a:extLst>
          </p:cNvPr>
          <p:cNvSpPr txBox="1"/>
          <p:nvPr/>
        </p:nvSpPr>
        <p:spPr>
          <a:xfrm>
            <a:off x="4809780" y="2071283"/>
            <a:ext cx="100502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Ablative Batt</a:t>
            </a:r>
          </a:p>
        </p:txBody>
      </p:sp>
      <p:sp>
        <p:nvSpPr>
          <p:cNvPr id="11" name="TextBox 10">
            <a:extLst>
              <a:ext uri="{FF2B5EF4-FFF2-40B4-BE49-F238E27FC236}">
                <a16:creationId xmlns:a16="http://schemas.microsoft.com/office/drawing/2014/main" id="{4263CD84-856F-8391-076E-8016A7BFC36D}"/>
              </a:ext>
            </a:extLst>
          </p:cNvPr>
          <p:cNvSpPr txBox="1"/>
          <p:nvPr/>
        </p:nvSpPr>
        <p:spPr>
          <a:xfrm>
            <a:off x="6045532" y="2071283"/>
            <a:ext cx="107482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Plastered In</a:t>
            </a:r>
          </a:p>
        </p:txBody>
      </p:sp>
      <p:sp>
        <p:nvSpPr>
          <p:cNvPr id="17" name="TextBox 16">
            <a:extLst>
              <a:ext uri="{FF2B5EF4-FFF2-40B4-BE49-F238E27FC236}">
                <a16:creationId xmlns:a16="http://schemas.microsoft.com/office/drawing/2014/main" id="{0B594959-53A0-7BB9-17B2-C6DB5058FCC3}"/>
              </a:ext>
            </a:extLst>
          </p:cNvPr>
          <p:cNvSpPr txBox="1"/>
          <p:nvPr/>
        </p:nvSpPr>
        <p:spPr>
          <a:xfrm>
            <a:off x="7570281" y="2045074"/>
            <a:ext cx="84405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Cleats In Wall</a:t>
            </a:r>
          </a:p>
        </p:txBody>
      </p:sp>
      <p:sp>
        <p:nvSpPr>
          <p:cNvPr id="18" name="TextBox 17">
            <a:extLst>
              <a:ext uri="{FF2B5EF4-FFF2-40B4-BE49-F238E27FC236}">
                <a16:creationId xmlns:a16="http://schemas.microsoft.com/office/drawing/2014/main" id="{DC62A764-C76F-60B6-5E12-AC1F76A29C3A}"/>
              </a:ext>
            </a:extLst>
          </p:cNvPr>
          <p:cNvSpPr txBox="1"/>
          <p:nvPr/>
        </p:nvSpPr>
        <p:spPr>
          <a:xfrm>
            <a:off x="8642155" y="2039360"/>
            <a:ext cx="17085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Reverse Deflection Head</a:t>
            </a:r>
          </a:p>
        </p:txBody>
      </p:sp>
      <p:sp>
        <p:nvSpPr>
          <p:cNvPr id="19" name="TextBox 18">
            <a:extLst>
              <a:ext uri="{FF2B5EF4-FFF2-40B4-BE49-F238E27FC236}">
                <a16:creationId xmlns:a16="http://schemas.microsoft.com/office/drawing/2014/main" id="{741F72AF-AA96-570B-30AE-BF1FD7CC43E9}"/>
              </a:ext>
            </a:extLst>
          </p:cNvPr>
          <p:cNvSpPr txBox="1"/>
          <p:nvPr/>
        </p:nvSpPr>
        <p:spPr>
          <a:xfrm>
            <a:off x="10576775" y="2048442"/>
            <a:ext cx="107482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On Wall</a:t>
            </a:r>
          </a:p>
        </p:txBody>
      </p:sp>
      <p:pic>
        <p:nvPicPr>
          <p:cNvPr id="21" name="Picture 20">
            <a:extLst>
              <a:ext uri="{FF2B5EF4-FFF2-40B4-BE49-F238E27FC236}">
                <a16:creationId xmlns:a16="http://schemas.microsoft.com/office/drawing/2014/main" id="{34A4A8C7-C259-5F5C-E310-9BEA2E7009FC}"/>
              </a:ext>
            </a:extLst>
          </p:cNvPr>
          <p:cNvPicPr>
            <a:picLocks noChangeAspect="1"/>
          </p:cNvPicPr>
          <p:nvPr/>
        </p:nvPicPr>
        <p:blipFill>
          <a:blip r:embed="rId16"/>
          <a:stretch>
            <a:fillRect/>
          </a:stretch>
        </p:blipFill>
        <p:spPr>
          <a:xfrm>
            <a:off x="2456803" y="2680924"/>
            <a:ext cx="574752" cy="1113588"/>
          </a:xfrm>
          <a:prstGeom prst="rect">
            <a:avLst/>
          </a:prstGeom>
        </p:spPr>
      </p:pic>
      <p:pic>
        <p:nvPicPr>
          <p:cNvPr id="22" name="Picture 21">
            <a:extLst>
              <a:ext uri="{FF2B5EF4-FFF2-40B4-BE49-F238E27FC236}">
                <a16:creationId xmlns:a16="http://schemas.microsoft.com/office/drawing/2014/main" id="{C5AAA933-D59E-7E50-8350-22FD01DE0B51}"/>
              </a:ext>
            </a:extLst>
          </p:cNvPr>
          <p:cNvPicPr>
            <a:picLocks noChangeAspect="1"/>
          </p:cNvPicPr>
          <p:nvPr/>
        </p:nvPicPr>
        <p:blipFill>
          <a:blip r:embed="rId16"/>
          <a:stretch>
            <a:fillRect/>
          </a:stretch>
        </p:blipFill>
        <p:spPr>
          <a:xfrm>
            <a:off x="3825955" y="2691405"/>
            <a:ext cx="660091" cy="1113588"/>
          </a:xfrm>
          <a:prstGeom prst="rect">
            <a:avLst/>
          </a:prstGeom>
        </p:spPr>
      </p:pic>
      <p:pic>
        <p:nvPicPr>
          <p:cNvPr id="25" name="Picture 24">
            <a:extLst>
              <a:ext uri="{FF2B5EF4-FFF2-40B4-BE49-F238E27FC236}">
                <a16:creationId xmlns:a16="http://schemas.microsoft.com/office/drawing/2014/main" id="{BA5D2A53-450F-2359-22D2-25D2A49ED048}"/>
              </a:ext>
            </a:extLst>
          </p:cNvPr>
          <p:cNvPicPr>
            <a:picLocks noChangeAspect="1"/>
          </p:cNvPicPr>
          <p:nvPr/>
        </p:nvPicPr>
        <p:blipFill>
          <a:blip r:embed="rId17"/>
          <a:stretch>
            <a:fillRect/>
          </a:stretch>
        </p:blipFill>
        <p:spPr>
          <a:xfrm>
            <a:off x="3046950" y="2776532"/>
            <a:ext cx="517678" cy="1007783"/>
          </a:xfrm>
          <a:prstGeom prst="rect">
            <a:avLst/>
          </a:prstGeom>
        </p:spPr>
      </p:pic>
      <p:pic>
        <p:nvPicPr>
          <p:cNvPr id="26" name="Picture 25">
            <a:extLst>
              <a:ext uri="{FF2B5EF4-FFF2-40B4-BE49-F238E27FC236}">
                <a16:creationId xmlns:a16="http://schemas.microsoft.com/office/drawing/2014/main" id="{BEE00FC5-C462-0B9F-FC0C-5518E905E603}"/>
              </a:ext>
            </a:extLst>
          </p:cNvPr>
          <p:cNvPicPr>
            <a:picLocks noChangeAspect="1"/>
          </p:cNvPicPr>
          <p:nvPr/>
        </p:nvPicPr>
        <p:blipFill>
          <a:blip r:embed="rId16"/>
          <a:stretch>
            <a:fillRect/>
          </a:stretch>
        </p:blipFill>
        <p:spPr>
          <a:xfrm>
            <a:off x="4786882" y="2680924"/>
            <a:ext cx="574752" cy="1113588"/>
          </a:xfrm>
          <a:prstGeom prst="rect">
            <a:avLst/>
          </a:prstGeom>
        </p:spPr>
      </p:pic>
      <p:pic>
        <p:nvPicPr>
          <p:cNvPr id="27" name="Picture 26">
            <a:extLst>
              <a:ext uri="{FF2B5EF4-FFF2-40B4-BE49-F238E27FC236}">
                <a16:creationId xmlns:a16="http://schemas.microsoft.com/office/drawing/2014/main" id="{B5BC119B-FBB3-3E5E-E58E-F892AC9BE68C}"/>
              </a:ext>
            </a:extLst>
          </p:cNvPr>
          <p:cNvPicPr>
            <a:picLocks noChangeAspect="1"/>
          </p:cNvPicPr>
          <p:nvPr/>
        </p:nvPicPr>
        <p:blipFill>
          <a:blip r:embed="rId17"/>
          <a:stretch>
            <a:fillRect/>
          </a:stretch>
        </p:blipFill>
        <p:spPr>
          <a:xfrm>
            <a:off x="5377029" y="2776532"/>
            <a:ext cx="517678" cy="1007783"/>
          </a:xfrm>
          <a:prstGeom prst="rect">
            <a:avLst/>
          </a:prstGeom>
        </p:spPr>
      </p:pic>
      <p:pic>
        <p:nvPicPr>
          <p:cNvPr id="28" name="Picture 27">
            <a:extLst>
              <a:ext uri="{FF2B5EF4-FFF2-40B4-BE49-F238E27FC236}">
                <a16:creationId xmlns:a16="http://schemas.microsoft.com/office/drawing/2014/main" id="{EC76F130-B376-42B0-321E-8C4623CFD932}"/>
              </a:ext>
            </a:extLst>
          </p:cNvPr>
          <p:cNvPicPr>
            <a:picLocks noChangeAspect="1"/>
          </p:cNvPicPr>
          <p:nvPr/>
        </p:nvPicPr>
        <p:blipFill>
          <a:blip r:embed="rId16"/>
          <a:stretch>
            <a:fillRect/>
          </a:stretch>
        </p:blipFill>
        <p:spPr>
          <a:xfrm>
            <a:off x="6159508" y="2680924"/>
            <a:ext cx="574752" cy="1113588"/>
          </a:xfrm>
          <a:prstGeom prst="rect">
            <a:avLst/>
          </a:prstGeom>
        </p:spPr>
      </p:pic>
      <p:pic>
        <p:nvPicPr>
          <p:cNvPr id="29" name="Picture 28">
            <a:extLst>
              <a:ext uri="{FF2B5EF4-FFF2-40B4-BE49-F238E27FC236}">
                <a16:creationId xmlns:a16="http://schemas.microsoft.com/office/drawing/2014/main" id="{9A603FBE-6BB9-CC02-391D-11CD44938FD8}"/>
              </a:ext>
            </a:extLst>
          </p:cNvPr>
          <p:cNvPicPr>
            <a:picLocks noChangeAspect="1"/>
          </p:cNvPicPr>
          <p:nvPr/>
        </p:nvPicPr>
        <p:blipFill>
          <a:blip r:embed="rId17"/>
          <a:stretch>
            <a:fillRect/>
          </a:stretch>
        </p:blipFill>
        <p:spPr>
          <a:xfrm>
            <a:off x="6749655" y="2776532"/>
            <a:ext cx="517678" cy="1007783"/>
          </a:xfrm>
          <a:prstGeom prst="rect">
            <a:avLst/>
          </a:prstGeom>
        </p:spPr>
      </p:pic>
      <p:pic>
        <p:nvPicPr>
          <p:cNvPr id="31" name="Picture 30">
            <a:extLst>
              <a:ext uri="{FF2B5EF4-FFF2-40B4-BE49-F238E27FC236}">
                <a16:creationId xmlns:a16="http://schemas.microsoft.com/office/drawing/2014/main" id="{7B658292-1FCB-A929-820D-BDE38DF794A2}"/>
              </a:ext>
            </a:extLst>
          </p:cNvPr>
          <p:cNvPicPr>
            <a:picLocks noChangeAspect="1"/>
          </p:cNvPicPr>
          <p:nvPr/>
        </p:nvPicPr>
        <p:blipFill>
          <a:blip r:embed="rId17"/>
          <a:stretch>
            <a:fillRect/>
          </a:stretch>
        </p:blipFill>
        <p:spPr>
          <a:xfrm>
            <a:off x="7778091" y="2736028"/>
            <a:ext cx="517678" cy="1007783"/>
          </a:xfrm>
          <a:prstGeom prst="rect">
            <a:avLst/>
          </a:prstGeom>
        </p:spPr>
      </p:pic>
      <p:pic>
        <p:nvPicPr>
          <p:cNvPr id="32" name="Picture 31">
            <a:extLst>
              <a:ext uri="{FF2B5EF4-FFF2-40B4-BE49-F238E27FC236}">
                <a16:creationId xmlns:a16="http://schemas.microsoft.com/office/drawing/2014/main" id="{7697318E-DF6D-D7C6-D020-C6A0121D74C5}"/>
              </a:ext>
            </a:extLst>
          </p:cNvPr>
          <p:cNvPicPr>
            <a:picLocks noChangeAspect="1"/>
          </p:cNvPicPr>
          <p:nvPr/>
        </p:nvPicPr>
        <p:blipFill>
          <a:blip r:embed="rId17"/>
          <a:stretch>
            <a:fillRect/>
          </a:stretch>
        </p:blipFill>
        <p:spPr>
          <a:xfrm>
            <a:off x="9186773" y="2735794"/>
            <a:ext cx="517678" cy="1007783"/>
          </a:xfrm>
          <a:prstGeom prst="rect">
            <a:avLst/>
          </a:prstGeom>
        </p:spPr>
      </p:pic>
      <p:pic>
        <p:nvPicPr>
          <p:cNvPr id="33" name="Picture 32">
            <a:extLst>
              <a:ext uri="{FF2B5EF4-FFF2-40B4-BE49-F238E27FC236}">
                <a16:creationId xmlns:a16="http://schemas.microsoft.com/office/drawing/2014/main" id="{9F3164E8-5E3B-4FD9-5CF1-3245EFC88DB8}"/>
              </a:ext>
            </a:extLst>
          </p:cNvPr>
          <p:cNvPicPr>
            <a:picLocks noChangeAspect="1"/>
          </p:cNvPicPr>
          <p:nvPr/>
        </p:nvPicPr>
        <p:blipFill>
          <a:blip r:embed="rId16"/>
          <a:stretch>
            <a:fillRect/>
          </a:stretch>
        </p:blipFill>
        <p:spPr>
          <a:xfrm>
            <a:off x="10595455" y="2703806"/>
            <a:ext cx="574752" cy="1113588"/>
          </a:xfrm>
          <a:prstGeom prst="rect">
            <a:avLst/>
          </a:prstGeom>
        </p:spPr>
      </p:pic>
      <p:pic>
        <p:nvPicPr>
          <p:cNvPr id="35" name="Picture 34">
            <a:extLst>
              <a:ext uri="{FF2B5EF4-FFF2-40B4-BE49-F238E27FC236}">
                <a16:creationId xmlns:a16="http://schemas.microsoft.com/office/drawing/2014/main" id="{2557FC38-D4C9-88A5-8E69-07F8EE55BD3C}"/>
              </a:ext>
            </a:extLst>
          </p:cNvPr>
          <p:cNvPicPr>
            <a:picLocks noChangeAspect="1"/>
          </p:cNvPicPr>
          <p:nvPr/>
        </p:nvPicPr>
        <p:blipFill>
          <a:blip r:embed="rId17"/>
          <a:stretch>
            <a:fillRect/>
          </a:stretch>
        </p:blipFill>
        <p:spPr>
          <a:xfrm>
            <a:off x="11185602" y="2799414"/>
            <a:ext cx="517678" cy="1007783"/>
          </a:xfrm>
          <a:prstGeom prst="rect">
            <a:avLst/>
          </a:prstGeom>
        </p:spPr>
      </p:pic>
      <p:sp>
        <p:nvSpPr>
          <p:cNvPr id="36" name="TextBox 35">
            <a:extLst>
              <a:ext uri="{FF2B5EF4-FFF2-40B4-BE49-F238E27FC236}">
                <a16:creationId xmlns:a16="http://schemas.microsoft.com/office/drawing/2014/main" id="{632B0B31-68FC-E358-0F2F-3CD2F3569F9A}"/>
              </a:ext>
            </a:extLst>
          </p:cNvPr>
          <p:cNvSpPr txBox="1"/>
          <p:nvPr/>
        </p:nvSpPr>
        <p:spPr>
          <a:xfrm rot="18318516">
            <a:off x="1286142" y="5835997"/>
            <a:ext cx="1223903" cy="3686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Seal Type</a:t>
            </a:r>
          </a:p>
        </p:txBody>
      </p:sp>
      <p:sp>
        <p:nvSpPr>
          <p:cNvPr id="37" name="TextBox 36">
            <a:extLst>
              <a:ext uri="{FF2B5EF4-FFF2-40B4-BE49-F238E27FC236}">
                <a16:creationId xmlns:a16="http://schemas.microsoft.com/office/drawing/2014/main" id="{A9451504-B3A6-13E3-BB90-1B9515DD0CB7}"/>
              </a:ext>
            </a:extLst>
          </p:cNvPr>
          <p:cNvSpPr txBox="1"/>
          <p:nvPr/>
        </p:nvSpPr>
        <p:spPr>
          <a:xfrm>
            <a:off x="2507063" y="5488915"/>
            <a:ext cx="93689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EN520 &amp; Mineral Wool</a:t>
            </a:r>
          </a:p>
        </p:txBody>
      </p:sp>
      <p:cxnSp>
        <p:nvCxnSpPr>
          <p:cNvPr id="38" name="Straight Connector 37">
            <a:extLst>
              <a:ext uri="{FF2B5EF4-FFF2-40B4-BE49-F238E27FC236}">
                <a16:creationId xmlns:a16="http://schemas.microsoft.com/office/drawing/2014/main" id="{5DDEBECB-5660-4B55-D5A6-80AE5FB0CC60}"/>
              </a:ext>
            </a:extLst>
          </p:cNvPr>
          <p:cNvCxnSpPr>
            <a:cxnSpLocks/>
          </p:cNvCxnSpPr>
          <p:nvPr/>
        </p:nvCxnSpPr>
        <p:spPr>
          <a:xfrm flipH="1" flipV="1">
            <a:off x="262893" y="5473553"/>
            <a:ext cx="11705499" cy="6247"/>
          </a:xfrm>
          <a:prstGeom prst="line">
            <a:avLst/>
          </a:prstGeom>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116DB107-DB20-FC22-77CA-C27CF1467F48}"/>
              </a:ext>
            </a:extLst>
          </p:cNvPr>
          <p:cNvSpPr txBox="1"/>
          <p:nvPr/>
        </p:nvSpPr>
        <p:spPr>
          <a:xfrm>
            <a:off x="7413437" y="5468225"/>
            <a:ext cx="130369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EN520 overboard</a:t>
            </a:r>
          </a:p>
        </p:txBody>
      </p:sp>
      <p:sp>
        <p:nvSpPr>
          <p:cNvPr id="40" name="TextBox 39">
            <a:extLst>
              <a:ext uri="{FF2B5EF4-FFF2-40B4-BE49-F238E27FC236}">
                <a16:creationId xmlns:a16="http://schemas.microsoft.com/office/drawing/2014/main" id="{AC1AF4DF-BCF0-E674-8508-AACD1F2C255D}"/>
              </a:ext>
            </a:extLst>
          </p:cNvPr>
          <p:cNvSpPr txBox="1"/>
          <p:nvPr/>
        </p:nvSpPr>
        <p:spPr>
          <a:xfrm>
            <a:off x="4908582" y="5488187"/>
            <a:ext cx="93689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Test Specific Batt &amp; Mastic</a:t>
            </a:r>
          </a:p>
        </p:txBody>
      </p:sp>
      <p:sp>
        <p:nvSpPr>
          <p:cNvPr id="41" name="TextBox 40">
            <a:extLst>
              <a:ext uri="{FF2B5EF4-FFF2-40B4-BE49-F238E27FC236}">
                <a16:creationId xmlns:a16="http://schemas.microsoft.com/office/drawing/2014/main" id="{84F28757-79D0-AEBD-3C6D-519354F8D100}"/>
              </a:ext>
            </a:extLst>
          </p:cNvPr>
          <p:cNvSpPr txBox="1"/>
          <p:nvPr/>
        </p:nvSpPr>
        <p:spPr>
          <a:xfrm>
            <a:off x="8978629" y="5468225"/>
            <a:ext cx="93689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Test Specific Wall Kit</a:t>
            </a:r>
          </a:p>
        </p:txBody>
      </p:sp>
      <p:sp>
        <p:nvSpPr>
          <p:cNvPr id="42" name="TextBox 41">
            <a:extLst>
              <a:ext uri="{FF2B5EF4-FFF2-40B4-BE49-F238E27FC236}">
                <a16:creationId xmlns:a16="http://schemas.microsoft.com/office/drawing/2014/main" id="{B5A18ECE-36B9-9C9F-2FE7-0BC7DC3BCFA5}"/>
              </a:ext>
            </a:extLst>
          </p:cNvPr>
          <p:cNvSpPr txBox="1"/>
          <p:nvPr/>
        </p:nvSpPr>
        <p:spPr>
          <a:xfrm>
            <a:off x="10554218" y="5476740"/>
            <a:ext cx="123197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EN520 Aperture Framed</a:t>
            </a:r>
          </a:p>
        </p:txBody>
      </p:sp>
      <p:sp>
        <p:nvSpPr>
          <p:cNvPr id="47" name="TextBox 46">
            <a:extLst>
              <a:ext uri="{FF2B5EF4-FFF2-40B4-BE49-F238E27FC236}">
                <a16:creationId xmlns:a16="http://schemas.microsoft.com/office/drawing/2014/main" id="{63B3A244-6577-DED2-5C51-4923CFFB8064}"/>
              </a:ext>
            </a:extLst>
          </p:cNvPr>
          <p:cNvSpPr txBox="1"/>
          <p:nvPr/>
        </p:nvSpPr>
        <p:spPr>
          <a:xfrm>
            <a:off x="96383" y="2674494"/>
            <a:ext cx="138527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Vertical Symmetrical Flexible – EN520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Vertical or Horizontal Rigid – Concrete/ Block &gt; 650 kg/m3 </a:t>
            </a:r>
          </a:p>
        </p:txBody>
      </p:sp>
      <p:sp>
        <p:nvSpPr>
          <p:cNvPr id="51" name="TextBox 50">
            <a:extLst>
              <a:ext uri="{FF2B5EF4-FFF2-40B4-BE49-F238E27FC236}">
                <a16:creationId xmlns:a16="http://schemas.microsoft.com/office/drawing/2014/main" id="{2A8AE7EA-EDF5-2167-8C1A-5EBA589BE777}"/>
              </a:ext>
            </a:extLst>
          </p:cNvPr>
          <p:cNvSpPr txBox="1"/>
          <p:nvPr/>
        </p:nvSpPr>
        <p:spPr>
          <a:xfrm>
            <a:off x="53857" y="5639818"/>
            <a:ext cx="14028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Aperture Framing &amp; Passive Seal specific to test arrangement </a:t>
            </a:r>
          </a:p>
        </p:txBody>
      </p:sp>
      <p:sp>
        <p:nvSpPr>
          <p:cNvPr id="53" name="TextBox 52">
            <a:extLst>
              <a:ext uri="{FF2B5EF4-FFF2-40B4-BE49-F238E27FC236}">
                <a16:creationId xmlns:a16="http://schemas.microsoft.com/office/drawing/2014/main" id="{4F610520-12D7-080A-6EFC-E404674D8E41}"/>
              </a:ext>
            </a:extLst>
          </p:cNvPr>
          <p:cNvSpPr txBox="1"/>
          <p:nvPr/>
        </p:nvSpPr>
        <p:spPr>
          <a:xfrm>
            <a:off x="6153289" y="5438615"/>
            <a:ext cx="115681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Gypsum Plaster specific to test</a:t>
            </a:r>
          </a:p>
        </p:txBody>
      </p:sp>
      <p:sp>
        <p:nvSpPr>
          <p:cNvPr id="54" name="TextBox 53">
            <a:extLst>
              <a:ext uri="{FF2B5EF4-FFF2-40B4-BE49-F238E27FC236}">
                <a16:creationId xmlns:a16="http://schemas.microsoft.com/office/drawing/2014/main" id="{F88B6BA8-567D-D6FF-0578-E2A8E372E735}"/>
              </a:ext>
            </a:extLst>
          </p:cNvPr>
          <p:cNvSpPr txBox="1"/>
          <p:nvPr/>
        </p:nvSpPr>
        <p:spPr>
          <a:xfrm>
            <a:off x="3474139" y="5508344"/>
            <a:ext cx="130369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4:1 Sand and Cement</a:t>
            </a:r>
          </a:p>
        </p:txBody>
      </p:sp>
      <p:cxnSp>
        <p:nvCxnSpPr>
          <p:cNvPr id="23" name="Straight Connector 22">
            <a:extLst>
              <a:ext uri="{FF2B5EF4-FFF2-40B4-BE49-F238E27FC236}">
                <a16:creationId xmlns:a16="http://schemas.microsoft.com/office/drawing/2014/main" id="{1D2CD38A-DBFF-7FA1-49E3-3C6FE4093CB0}"/>
              </a:ext>
            </a:extLst>
          </p:cNvPr>
          <p:cNvCxnSpPr>
            <a:cxnSpLocks/>
          </p:cNvCxnSpPr>
          <p:nvPr/>
        </p:nvCxnSpPr>
        <p:spPr>
          <a:xfrm flipH="1" flipV="1">
            <a:off x="192782" y="4545046"/>
            <a:ext cx="11705499" cy="6247"/>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46BE61A-EDE5-12F6-C59D-7F5742EC0B3A}"/>
              </a:ext>
            </a:extLst>
          </p:cNvPr>
          <p:cNvSpPr txBox="1"/>
          <p:nvPr/>
        </p:nvSpPr>
        <p:spPr>
          <a:xfrm>
            <a:off x="129043" y="4704584"/>
            <a:ext cx="13711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Wall Thickness is specific to test arrangement</a:t>
            </a:r>
          </a:p>
        </p:txBody>
      </p:sp>
      <p:sp>
        <p:nvSpPr>
          <p:cNvPr id="43" name="TextBox 42">
            <a:extLst>
              <a:ext uri="{FF2B5EF4-FFF2-40B4-BE49-F238E27FC236}">
                <a16:creationId xmlns:a16="http://schemas.microsoft.com/office/drawing/2014/main" id="{9B39630E-AB90-B662-8954-D9E0381379FD}"/>
              </a:ext>
            </a:extLst>
          </p:cNvPr>
          <p:cNvSpPr txBox="1"/>
          <p:nvPr/>
        </p:nvSpPr>
        <p:spPr>
          <a:xfrm rot="18318516">
            <a:off x="1385668" y="4576145"/>
            <a:ext cx="12239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 Thickness</a:t>
            </a:r>
          </a:p>
        </p:txBody>
      </p:sp>
      <p:sp>
        <p:nvSpPr>
          <p:cNvPr id="45" name="TextBox 44">
            <a:extLst>
              <a:ext uri="{FF2B5EF4-FFF2-40B4-BE49-F238E27FC236}">
                <a16:creationId xmlns:a16="http://schemas.microsoft.com/office/drawing/2014/main" id="{AB8439AD-F0FE-3722-562B-B37936C78A19}"/>
              </a:ext>
            </a:extLst>
          </p:cNvPr>
          <p:cNvSpPr txBox="1"/>
          <p:nvPr/>
        </p:nvSpPr>
        <p:spPr>
          <a:xfrm>
            <a:off x="2590843" y="4563978"/>
            <a:ext cx="908237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Check with the damper manufactures DOP and compare with other wall system products DOP to ascertain the thickness for all system components (I.E. Doors, FR Ducts, Flues, Glass Screens, Pipework, Busbar, FR Cable Containment Systems)</a:t>
            </a:r>
          </a:p>
        </p:txBody>
      </p:sp>
      <p:cxnSp>
        <p:nvCxnSpPr>
          <p:cNvPr id="13" name="Straight Connector 12">
            <a:extLst>
              <a:ext uri="{FF2B5EF4-FFF2-40B4-BE49-F238E27FC236}">
                <a16:creationId xmlns:a16="http://schemas.microsoft.com/office/drawing/2014/main" id="{A986246C-2130-3A2F-E76D-F331DBEA2E2F}"/>
              </a:ext>
            </a:extLst>
          </p:cNvPr>
          <p:cNvCxnSpPr>
            <a:cxnSpLocks/>
          </p:cNvCxnSpPr>
          <p:nvPr/>
        </p:nvCxnSpPr>
        <p:spPr>
          <a:xfrm flipV="1">
            <a:off x="2428553" y="669793"/>
            <a:ext cx="0" cy="5821102"/>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C25F5A6-656B-876B-1DFF-1EA5CA2A377D}"/>
              </a:ext>
            </a:extLst>
          </p:cNvPr>
          <p:cNvCxnSpPr>
            <a:cxnSpLocks/>
          </p:cNvCxnSpPr>
          <p:nvPr/>
        </p:nvCxnSpPr>
        <p:spPr>
          <a:xfrm flipH="1">
            <a:off x="2445228" y="3950427"/>
            <a:ext cx="9452211" cy="0"/>
          </a:xfrm>
          <a:prstGeom prst="line">
            <a:avLst/>
          </a:prstGeom>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7CC68900-6113-7A3F-2A2B-376521E81256}"/>
              </a:ext>
            </a:extLst>
          </p:cNvPr>
          <p:cNvSpPr txBox="1"/>
          <p:nvPr/>
        </p:nvSpPr>
        <p:spPr>
          <a:xfrm>
            <a:off x="2641362" y="3924218"/>
            <a:ext cx="91448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All other types of wall or floor are classed as “Other” and require supporting test and classification data.</a:t>
            </a:r>
          </a:p>
        </p:txBody>
      </p:sp>
      <p:sp>
        <p:nvSpPr>
          <p:cNvPr id="3" name="Rectangle 2">
            <a:extLst>
              <a:ext uri="{FF2B5EF4-FFF2-40B4-BE49-F238E27FC236}">
                <a16:creationId xmlns:a16="http://schemas.microsoft.com/office/drawing/2014/main" id="{CE926588-5B53-0928-315C-D955A3E52421}"/>
              </a:ext>
            </a:extLst>
          </p:cNvPr>
          <p:cNvSpPr/>
          <p:nvPr/>
        </p:nvSpPr>
        <p:spPr>
          <a:xfrm>
            <a:off x="28398" y="810709"/>
            <a:ext cx="1402815" cy="1877632"/>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0009D80-8517-87F4-1284-D41E03271AA9}"/>
              </a:ext>
            </a:extLst>
          </p:cNvPr>
          <p:cNvSpPr/>
          <p:nvPr/>
        </p:nvSpPr>
        <p:spPr>
          <a:xfrm>
            <a:off x="2496855" y="515181"/>
            <a:ext cx="1028818" cy="211541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2FAB91D-FBD2-8489-440B-51CF13AB3026}"/>
              </a:ext>
            </a:extLst>
          </p:cNvPr>
          <p:cNvSpPr/>
          <p:nvPr/>
        </p:nvSpPr>
        <p:spPr>
          <a:xfrm>
            <a:off x="2995752" y="2752286"/>
            <a:ext cx="604119" cy="114613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FCF8DBC-E43D-9088-653E-54641042FD94}"/>
              </a:ext>
            </a:extLst>
          </p:cNvPr>
          <p:cNvSpPr/>
          <p:nvPr/>
        </p:nvSpPr>
        <p:spPr>
          <a:xfrm>
            <a:off x="2450845" y="4571305"/>
            <a:ext cx="9335348" cy="90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0400C53-DA66-1E57-C922-1124EB7698D4}"/>
              </a:ext>
            </a:extLst>
          </p:cNvPr>
          <p:cNvSpPr/>
          <p:nvPr/>
        </p:nvSpPr>
        <p:spPr>
          <a:xfrm>
            <a:off x="2450845" y="5475230"/>
            <a:ext cx="967076" cy="1143112"/>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itle 1">
            <a:extLst>
              <a:ext uri="{FF2B5EF4-FFF2-40B4-BE49-F238E27FC236}">
                <a16:creationId xmlns:a16="http://schemas.microsoft.com/office/drawing/2014/main" id="{6D3DF5D7-E568-0F66-B5FA-159514B4FAD6}"/>
              </a:ext>
            </a:extLst>
          </p:cNvPr>
          <p:cNvSpPr txBox="1">
            <a:spLocks/>
          </p:cNvSpPr>
          <p:nvPr/>
        </p:nvSpPr>
        <p:spPr>
          <a:xfrm>
            <a:off x="98623" y="-12833"/>
            <a:ext cx="11714958" cy="5593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Calibri" panose="020F0502020204030204" pitchFamily="34" charset="0"/>
                <a:cs typeface="+mj-cs"/>
              </a:rPr>
              <a:t>Supporting construction compatibility type /P.F safety seal type </a:t>
            </a:r>
            <a:endParaRPr kumimoji="0" lang="en-GB" sz="2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j-cs"/>
            </a:endParaRPr>
          </a:p>
        </p:txBody>
      </p:sp>
      <p:pic>
        <p:nvPicPr>
          <p:cNvPr id="6" name="Graphic 3">
            <a:extLst>
              <a:ext uri="{FF2B5EF4-FFF2-40B4-BE49-F238E27FC236}">
                <a16:creationId xmlns:a16="http://schemas.microsoft.com/office/drawing/2014/main" id="{C218DB9D-BF17-3D18-B0BA-C03F1BA1213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5005" t="34762" r="51761" b="31592"/>
          <a:stretch/>
        </p:blipFill>
        <p:spPr bwMode="auto">
          <a:xfrm>
            <a:off x="11353828" y="46806"/>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228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F486E9-5146-3D90-1F81-3BD02852A83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contrast="100000"/>
                    </a14:imgEffect>
                  </a14:imgLayer>
                </a14:imgProps>
              </a:ext>
            </a:extLst>
          </a:blip>
          <a:stretch>
            <a:fillRect/>
          </a:stretch>
        </p:blipFill>
        <p:spPr>
          <a:xfrm>
            <a:off x="159055" y="713570"/>
            <a:ext cx="2405790" cy="3161115"/>
          </a:xfrm>
          <a:prstGeom prst="rect">
            <a:avLst/>
          </a:prstGeom>
          <a:ln>
            <a:noFill/>
          </a:ln>
        </p:spPr>
      </p:pic>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159055" y="137040"/>
            <a:ext cx="7230140" cy="559381"/>
          </a:xfrm>
        </p:spPr>
        <p:txBody>
          <a:bodyPr>
            <a:normAutofit/>
          </a:bodyPr>
          <a:lstStyle/>
          <a:p>
            <a:pPr algn="l"/>
            <a:r>
              <a:rPr lang="en-GB" sz="2800" b="1" dirty="0"/>
              <a:t>The Process required for descriptive Fire Dampers </a:t>
            </a:r>
          </a:p>
        </p:txBody>
      </p:sp>
      <p:grpSp>
        <p:nvGrpSpPr>
          <p:cNvPr id="8" name="Group 7">
            <a:extLst>
              <a:ext uri="{FF2B5EF4-FFF2-40B4-BE49-F238E27FC236}">
                <a16:creationId xmlns:a16="http://schemas.microsoft.com/office/drawing/2014/main" id="{00D3EDE6-8A96-1EA0-C7E8-737D0E108CAB}"/>
              </a:ext>
            </a:extLst>
          </p:cNvPr>
          <p:cNvGrpSpPr/>
          <p:nvPr/>
        </p:nvGrpSpPr>
        <p:grpSpPr>
          <a:xfrm>
            <a:off x="2672700" y="1037102"/>
            <a:ext cx="2584805" cy="1061900"/>
            <a:chOff x="9487654" y="0"/>
            <a:chExt cx="2584805" cy="1061900"/>
          </a:xfrm>
        </p:grpSpPr>
        <p:sp>
          <p:nvSpPr>
            <p:cNvPr id="9" name="Arrow: Chevron 8">
              <a:extLst>
                <a:ext uri="{FF2B5EF4-FFF2-40B4-BE49-F238E27FC236}">
                  <a16:creationId xmlns:a16="http://schemas.microsoft.com/office/drawing/2014/main" id="{C01F7021-A23D-B1C6-641E-F09462893844}"/>
                </a:ext>
              </a:extLst>
            </p:cNvPr>
            <p:cNvSpPr/>
            <p:nvPr/>
          </p:nvSpPr>
          <p:spPr>
            <a:xfrm>
              <a:off x="9487654" y="0"/>
              <a:ext cx="2584805" cy="1033922"/>
            </a:xfrm>
            <a:prstGeom prst="chevron">
              <a:avLst/>
            </a:prstGeom>
            <a:no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Chevron 4">
              <a:extLst>
                <a:ext uri="{FF2B5EF4-FFF2-40B4-BE49-F238E27FC236}">
                  <a16:creationId xmlns:a16="http://schemas.microsoft.com/office/drawing/2014/main" id="{E50DEF65-FAC2-945A-5B40-AD9FE294FF5A}"/>
                </a:ext>
              </a:extLst>
            </p:cNvPr>
            <p:cNvSpPr txBox="1"/>
            <p:nvPr/>
          </p:nvSpPr>
          <p:spPr>
            <a:xfrm>
              <a:off x="9778897" y="27978"/>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342900" marR="0" lvl="0" indent="-342900" algn="ctr" defTabSz="711200" rtl="0" eaLnBrk="1" fontAlgn="auto" latinLnBrk="0" hangingPunct="1">
                <a:lnSpc>
                  <a:spcPct val="90000"/>
                </a:lnSpc>
                <a:spcBef>
                  <a:spcPct val="0"/>
                </a:spcBef>
                <a:spcAft>
                  <a:spcPct val="35000"/>
                </a:spcAft>
                <a:buClrTx/>
                <a:buSzTx/>
                <a:buFont typeface="Wingdings" panose="05000000000000000000" pitchFamily="2" charset="2"/>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0" indent="-342900" algn="ctr" defTabSz="711200" rtl="0" eaLnBrk="1" fontAlgn="auto" latinLnBrk="0" hangingPunct="1">
                <a:lnSpc>
                  <a:spcPct val="90000"/>
                </a:lnSpc>
                <a:spcBef>
                  <a:spcPct val="0"/>
                </a:spcBef>
                <a:spcAft>
                  <a:spcPct val="35000"/>
                </a:spcAft>
                <a:buClrTx/>
                <a:buSzTx/>
                <a:buFont typeface="Wingdings" panose="05000000000000000000" pitchFamily="2" charset="2"/>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installation/maintenance access types</a:t>
              </a:r>
              <a:r>
                <a:rPr kumimoji="0" lang="en-GB"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9649C14C-2D19-4119-8211-78BAFE1746FA}"/>
              </a:ext>
            </a:extLst>
          </p:cNvPr>
          <p:cNvSpPr txBox="1"/>
          <p:nvPr/>
        </p:nvSpPr>
        <p:spPr>
          <a:xfrm>
            <a:off x="7573693" y="2503152"/>
            <a:ext cx="883995" cy="1169551"/>
          </a:xfrm>
          <a:prstGeom prst="rect">
            <a:avLst/>
          </a:prstGeom>
          <a:solidFill>
            <a:srgbClr val="FFCD2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Establish the Passive Fire seal installation &amp; maintenance access and sequence</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32958F4-2636-A853-5D71-380ED3CB384F}"/>
              </a:ext>
            </a:extLst>
          </p:cNvPr>
          <p:cNvSpPr txBox="1">
            <a:spLocks/>
          </p:cNvSpPr>
          <p:nvPr/>
        </p:nvSpPr>
        <p:spPr>
          <a:xfrm>
            <a:off x="8694597" y="2572602"/>
            <a:ext cx="883995" cy="1015663"/>
          </a:xfrm>
          <a:prstGeom prst="rect">
            <a:avLst/>
          </a:prstGeom>
          <a:solidFill>
            <a:srgbClr val="FFCD2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Add the Passive Fire Seals BWIC information to the seal register</a:t>
            </a:r>
          </a:p>
        </p:txBody>
      </p:sp>
      <p:cxnSp>
        <p:nvCxnSpPr>
          <p:cNvPr id="16" name="Straight Arrow Connector 15">
            <a:extLst>
              <a:ext uri="{FF2B5EF4-FFF2-40B4-BE49-F238E27FC236}">
                <a16:creationId xmlns:a16="http://schemas.microsoft.com/office/drawing/2014/main" id="{BA87EB21-27E0-94BC-C589-AA933B52FCE2}"/>
              </a:ext>
            </a:extLst>
          </p:cNvPr>
          <p:cNvCxnSpPr>
            <a:cxnSpLocks/>
            <a:stCxn id="11" idx="3"/>
            <a:endCxn id="13" idx="1"/>
          </p:cNvCxnSpPr>
          <p:nvPr/>
        </p:nvCxnSpPr>
        <p:spPr>
          <a:xfrm flipV="1">
            <a:off x="8457688" y="3080434"/>
            <a:ext cx="236909" cy="7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04C146E-A2CE-8F03-3318-FD8DCAB18FFD}"/>
              </a:ext>
            </a:extLst>
          </p:cNvPr>
          <p:cNvSpPr txBox="1"/>
          <p:nvPr/>
        </p:nvSpPr>
        <p:spPr>
          <a:xfrm>
            <a:off x="10536496" y="3691893"/>
            <a:ext cx="883995" cy="1169551"/>
          </a:xfrm>
          <a:prstGeom prst="rect">
            <a:avLst/>
          </a:prstGeom>
          <a:solidFill>
            <a:srgbClr val="FFCD2F"/>
          </a:solid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Confirm spatial coordination of systems using prescriptive products</a:t>
            </a:r>
          </a:p>
        </p:txBody>
      </p:sp>
      <p:pic>
        <p:nvPicPr>
          <p:cNvPr id="21" name="Picture 20">
            <a:extLst>
              <a:ext uri="{FF2B5EF4-FFF2-40B4-BE49-F238E27FC236}">
                <a16:creationId xmlns:a16="http://schemas.microsoft.com/office/drawing/2014/main" id="{F2826487-3406-94D6-CE0B-1A10DFC58CCC}"/>
              </a:ext>
            </a:extLst>
          </p:cNvPr>
          <p:cNvPicPr>
            <a:picLocks noChangeAspect="1"/>
          </p:cNvPicPr>
          <p:nvPr/>
        </p:nvPicPr>
        <p:blipFill>
          <a:blip r:embed="rId5"/>
          <a:stretch>
            <a:fillRect/>
          </a:stretch>
        </p:blipFill>
        <p:spPr>
          <a:xfrm>
            <a:off x="6605658" y="4192898"/>
            <a:ext cx="3037543" cy="2447730"/>
          </a:xfrm>
          <a:prstGeom prst="rect">
            <a:avLst/>
          </a:prstGeom>
        </p:spPr>
      </p:pic>
      <p:sp>
        <p:nvSpPr>
          <p:cNvPr id="24" name="Rectangle 23">
            <a:extLst>
              <a:ext uri="{FF2B5EF4-FFF2-40B4-BE49-F238E27FC236}">
                <a16:creationId xmlns:a16="http://schemas.microsoft.com/office/drawing/2014/main" id="{DAE9E6BE-45D6-C20C-83DE-59EFBB34B95C}"/>
              </a:ext>
            </a:extLst>
          </p:cNvPr>
          <p:cNvSpPr/>
          <p:nvPr/>
        </p:nvSpPr>
        <p:spPr>
          <a:xfrm>
            <a:off x="8367457" y="5242794"/>
            <a:ext cx="1281858" cy="14618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A2B06B55-6BB3-EBB7-E94A-3A50FACBFA76}"/>
              </a:ext>
            </a:extLst>
          </p:cNvPr>
          <p:cNvSpPr txBox="1"/>
          <p:nvPr/>
        </p:nvSpPr>
        <p:spPr>
          <a:xfrm>
            <a:off x="819362" y="4861444"/>
            <a:ext cx="4952915"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Refuge in protected corridor with supply air and extract. </a:t>
            </a:r>
          </a:p>
        </p:txBody>
      </p:sp>
      <p:pic>
        <p:nvPicPr>
          <p:cNvPr id="26" name="Picture 25">
            <a:extLst>
              <a:ext uri="{FF2B5EF4-FFF2-40B4-BE49-F238E27FC236}">
                <a16:creationId xmlns:a16="http://schemas.microsoft.com/office/drawing/2014/main" id="{38E435E9-3DDF-BD2C-5A91-0B96CB7EEC2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Lst>
          </a:blip>
          <a:stretch>
            <a:fillRect/>
          </a:stretch>
        </p:blipFill>
        <p:spPr>
          <a:xfrm>
            <a:off x="8016084" y="751759"/>
            <a:ext cx="844931" cy="579069"/>
          </a:xfrm>
          <a:prstGeom prst="rect">
            <a:avLst/>
          </a:prstGeom>
        </p:spPr>
      </p:pic>
      <p:pic>
        <p:nvPicPr>
          <p:cNvPr id="27" name="Picture 26">
            <a:extLst>
              <a:ext uri="{FF2B5EF4-FFF2-40B4-BE49-F238E27FC236}">
                <a16:creationId xmlns:a16="http://schemas.microsoft.com/office/drawing/2014/main" id="{755AE50C-F978-27C6-2B44-A6B3CD01367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Lst>
          </a:blip>
          <a:stretch>
            <a:fillRect/>
          </a:stretch>
        </p:blipFill>
        <p:spPr>
          <a:xfrm>
            <a:off x="7100966" y="557544"/>
            <a:ext cx="757524" cy="863140"/>
          </a:xfrm>
          <a:prstGeom prst="rect">
            <a:avLst/>
          </a:prstGeom>
        </p:spPr>
      </p:pic>
      <p:grpSp>
        <p:nvGrpSpPr>
          <p:cNvPr id="28" name="Group 27">
            <a:extLst>
              <a:ext uri="{FF2B5EF4-FFF2-40B4-BE49-F238E27FC236}">
                <a16:creationId xmlns:a16="http://schemas.microsoft.com/office/drawing/2014/main" id="{CCA80571-7BC9-BF94-CC69-0B0894C2A5EA}"/>
              </a:ext>
            </a:extLst>
          </p:cNvPr>
          <p:cNvGrpSpPr/>
          <p:nvPr/>
        </p:nvGrpSpPr>
        <p:grpSpPr>
          <a:xfrm>
            <a:off x="7215467" y="1450812"/>
            <a:ext cx="1791132" cy="648191"/>
            <a:chOff x="2412114" y="0"/>
            <a:chExt cx="2584805" cy="1033922"/>
          </a:xfrm>
        </p:grpSpPr>
        <p:sp>
          <p:nvSpPr>
            <p:cNvPr id="29" name="Arrow: Chevron 28">
              <a:extLst>
                <a:ext uri="{FF2B5EF4-FFF2-40B4-BE49-F238E27FC236}">
                  <a16:creationId xmlns:a16="http://schemas.microsoft.com/office/drawing/2014/main" id="{35BF8BE1-F527-B70B-BD20-00CD4C92B006}"/>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Chevron 4">
              <a:extLst>
                <a:ext uri="{FF2B5EF4-FFF2-40B4-BE49-F238E27FC236}">
                  <a16:creationId xmlns:a16="http://schemas.microsoft.com/office/drawing/2014/main" id="{61F75BF5-23F4-95D2-CFDA-29F3AD23E39D}"/>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Supporting construction compatibility type /P.F safety seal type </a:t>
              </a:r>
            </a:p>
          </p:txBody>
        </p:sp>
      </p:grpSp>
      <p:pic>
        <p:nvPicPr>
          <p:cNvPr id="31" name="Picture 30">
            <a:extLst>
              <a:ext uri="{FF2B5EF4-FFF2-40B4-BE49-F238E27FC236}">
                <a16:creationId xmlns:a16="http://schemas.microsoft.com/office/drawing/2014/main" id="{E1E5D7D7-E628-BCC3-0A56-BE4435588970}"/>
              </a:ext>
            </a:extLst>
          </p:cNvPr>
          <p:cNvPicPr>
            <a:picLocks noChangeAspect="1"/>
          </p:cNvPicPr>
          <p:nvPr/>
        </p:nvPicPr>
        <p:blipFill>
          <a:blip r:embed="rId10"/>
          <a:stretch>
            <a:fillRect/>
          </a:stretch>
        </p:blipFill>
        <p:spPr>
          <a:xfrm>
            <a:off x="5884394" y="1327783"/>
            <a:ext cx="868207" cy="836115"/>
          </a:xfrm>
          <a:prstGeom prst="rect">
            <a:avLst/>
          </a:prstGeom>
          <a:ln>
            <a:solidFill>
              <a:schemeClr val="accent1">
                <a:shade val="50000"/>
              </a:schemeClr>
            </a:solidFill>
          </a:ln>
        </p:spPr>
      </p:pic>
      <p:pic>
        <p:nvPicPr>
          <p:cNvPr id="32" name="Graphic 31" descr="Key">
            <a:extLst>
              <a:ext uri="{FF2B5EF4-FFF2-40B4-BE49-F238E27FC236}">
                <a16:creationId xmlns:a16="http://schemas.microsoft.com/office/drawing/2014/main" id="{1D9F6CED-EAF6-E111-DE0A-0812423E2CE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38174" y="2451917"/>
            <a:ext cx="1182822" cy="1210710"/>
          </a:xfrm>
          <a:prstGeom prst="rect">
            <a:avLst/>
          </a:prstGeom>
        </p:spPr>
      </p:pic>
      <p:sp>
        <p:nvSpPr>
          <p:cNvPr id="33" name="TextBox 32">
            <a:extLst>
              <a:ext uri="{FF2B5EF4-FFF2-40B4-BE49-F238E27FC236}">
                <a16:creationId xmlns:a16="http://schemas.microsoft.com/office/drawing/2014/main" id="{5D2C89CB-885C-4CC0-06D4-28C529CE1148}"/>
              </a:ext>
            </a:extLst>
          </p:cNvPr>
          <p:cNvSpPr txBox="1"/>
          <p:nvPr/>
        </p:nvSpPr>
        <p:spPr>
          <a:xfrm>
            <a:off x="5725865" y="3260132"/>
            <a:ext cx="9957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Gateway points</a:t>
            </a:r>
          </a:p>
        </p:txBody>
      </p:sp>
      <p:cxnSp>
        <p:nvCxnSpPr>
          <p:cNvPr id="34" name="Connector: Elbow 33">
            <a:extLst>
              <a:ext uri="{FF2B5EF4-FFF2-40B4-BE49-F238E27FC236}">
                <a16:creationId xmlns:a16="http://schemas.microsoft.com/office/drawing/2014/main" id="{51C297B6-DD0D-97BF-6153-694E06A06FC0}"/>
              </a:ext>
            </a:extLst>
          </p:cNvPr>
          <p:cNvCxnSpPr>
            <a:cxnSpLocks/>
            <a:stCxn id="30" idx="2"/>
            <a:endCxn id="11" idx="0"/>
          </p:cNvCxnSpPr>
          <p:nvPr/>
        </p:nvCxnSpPr>
        <p:spPr>
          <a:xfrm rot="5400000">
            <a:off x="7861288" y="2253406"/>
            <a:ext cx="404149" cy="953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96326D3-0483-8D44-BAC5-EB53728BD60A}"/>
              </a:ext>
            </a:extLst>
          </p:cNvPr>
          <p:cNvCxnSpPr>
            <a:cxnSpLocks/>
            <a:stCxn id="13" idx="3"/>
            <a:endCxn id="17" idx="0"/>
          </p:cNvCxnSpPr>
          <p:nvPr/>
        </p:nvCxnSpPr>
        <p:spPr>
          <a:xfrm>
            <a:off x="9578592" y="3080434"/>
            <a:ext cx="1399902" cy="6114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708F4A75-30F9-C40B-1C6B-255F7DAA8473}"/>
              </a:ext>
            </a:extLst>
          </p:cNvPr>
          <p:cNvGrpSpPr/>
          <p:nvPr/>
        </p:nvGrpSpPr>
        <p:grpSpPr>
          <a:xfrm>
            <a:off x="10387082" y="4637439"/>
            <a:ext cx="1182822" cy="1210710"/>
            <a:chOff x="3215177" y="3009290"/>
            <a:chExt cx="914400" cy="914400"/>
          </a:xfrm>
        </p:grpSpPr>
        <p:pic>
          <p:nvPicPr>
            <p:cNvPr id="45" name="Graphic 44" descr="Key">
              <a:extLst>
                <a:ext uri="{FF2B5EF4-FFF2-40B4-BE49-F238E27FC236}">
                  <a16:creationId xmlns:a16="http://schemas.microsoft.com/office/drawing/2014/main" id="{AAB9B0A9-A5CC-5495-9B46-5A1705931E0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15177" y="3009290"/>
              <a:ext cx="914400" cy="914400"/>
            </a:xfrm>
            <a:prstGeom prst="rect">
              <a:avLst/>
            </a:prstGeom>
          </p:spPr>
        </p:pic>
        <p:pic>
          <p:nvPicPr>
            <p:cNvPr id="46" name="Graphic 45" descr="Key">
              <a:extLst>
                <a:ext uri="{FF2B5EF4-FFF2-40B4-BE49-F238E27FC236}">
                  <a16:creationId xmlns:a16="http://schemas.microsoft.com/office/drawing/2014/main" id="{B21E4BF2-20E9-C0B2-5B10-7DA204D1626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215177" y="3009290"/>
              <a:ext cx="914400" cy="914400"/>
            </a:xfrm>
            <a:custGeom>
              <a:avLst/>
              <a:gdLst>
                <a:gd name="connsiteX0" fmla="*/ 0 w 914400"/>
                <a:gd name="connsiteY0" fmla="*/ 0 h 914400"/>
                <a:gd name="connsiteX1" fmla="*/ 914400 w 914400"/>
                <a:gd name="connsiteY1" fmla="*/ 0 h 914400"/>
                <a:gd name="connsiteX2" fmla="*/ 914400 w 914400"/>
                <a:gd name="connsiteY2" fmla="*/ 214352 h 914400"/>
                <a:gd name="connsiteX3" fmla="*/ 265588 w 914400"/>
                <a:gd name="connsiteY3" fmla="*/ 214352 h 914400"/>
                <a:gd name="connsiteX4" fmla="*/ 265588 w 914400"/>
                <a:gd name="connsiteY4" fmla="*/ 699293 h 914400"/>
                <a:gd name="connsiteX5" fmla="*/ 914400 w 914400"/>
                <a:gd name="connsiteY5" fmla="*/ 699293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0" y="0"/>
                  </a:moveTo>
                  <a:lnTo>
                    <a:pt x="914400" y="0"/>
                  </a:lnTo>
                  <a:lnTo>
                    <a:pt x="914400" y="214352"/>
                  </a:lnTo>
                  <a:lnTo>
                    <a:pt x="265588" y="214352"/>
                  </a:lnTo>
                  <a:lnTo>
                    <a:pt x="265588" y="699293"/>
                  </a:lnTo>
                  <a:lnTo>
                    <a:pt x="914400" y="699293"/>
                  </a:lnTo>
                  <a:lnTo>
                    <a:pt x="914400" y="914400"/>
                  </a:lnTo>
                  <a:lnTo>
                    <a:pt x="0" y="914400"/>
                  </a:lnTo>
                  <a:close/>
                </a:path>
              </a:pathLst>
            </a:custGeom>
          </p:spPr>
        </p:pic>
      </p:grpSp>
      <p:pic>
        <p:nvPicPr>
          <p:cNvPr id="3" name="Graphic 3">
            <a:extLst>
              <a:ext uri="{FF2B5EF4-FFF2-40B4-BE49-F238E27FC236}">
                <a16:creationId xmlns:a16="http://schemas.microsoft.com/office/drawing/2014/main" id="{41B3CB32-B150-6579-5A09-9DBB17B6E7A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98623" y="-12833"/>
            <a:ext cx="7236897" cy="559381"/>
          </a:xfrm>
        </p:spPr>
        <p:txBody>
          <a:bodyPr>
            <a:normAutofit/>
          </a:bodyPr>
          <a:lstStyle/>
          <a:p>
            <a:pPr algn="l"/>
            <a:r>
              <a:rPr lang="en-GB" sz="2800" b="1" kern="1200" dirty="0">
                <a:solidFill>
                  <a:schemeClr val="tx1"/>
                </a:solidFill>
                <a:ea typeface="Calibri" panose="020F0502020204030204" pitchFamily="34" charset="0"/>
              </a:rPr>
              <a:t>The installation/maintenance access types</a:t>
            </a:r>
            <a:endParaRPr lang="en-GB" sz="2800" b="1" dirty="0"/>
          </a:p>
        </p:txBody>
      </p:sp>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3" y="1135514"/>
            <a:ext cx="930828" cy="930828"/>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Box 1032">
            <a:extLst>
              <a:ext uri="{FF2B5EF4-FFF2-40B4-BE49-F238E27FC236}">
                <a16:creationId xmlns:a16="http://schemas.microsoft.com/office/drawing/2014/main" id="{3055B0B3-7201-7DE1-D9E9-530AD1513619}"/>
              </a:ext>
            </a:extLst>
          </p:cNvPr>
          <p:cNvSpPr txBox="1"/>
          <p:nvPr/>
        </p:nvSpPr>
        <p:spPr>
          <a:xfrm>
            <a:off x="209572" y="1962086"/>
            <a:ext cx="10374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Protected Corridor or Lobby</a:t>
            </a:r>
          </a:p>
        </p:txBody>
      </p:sp>
      <p:sp>
        <p:nvSpPr>
          <p:cNvPr id="46" name="TextBox 45">
            <a:extLst>
              <a:ext uri="{FF2B5EF4-FFF2-40B4-BE49-F238E27FC236}">
                <a16:creationId xmlns:a16="http://schemas.microsoft.com/office/drawing/2014/main" id="{6615E720-11D5-A79D-8F89-C66D0E607443}"/>
              </a:ext>
            </a:extLst>
          </p:cNvPr>
          <p:cNvSpPr txBox="1"/>
          <p:nvPr/>
        </p:nvSpPr>
        <p:spPr>
          <a:xfrm>
            <a:off x="103182" y="494554"/>
            <a:ext cx="14942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Classification</a:t>
            </a:r>
          </a:p>
        </p:txBody>
      </p:sp>
      <p:cxnSp>
        <p:nvCxnSpPr>
          <p:cNvPr id="1052" name="Straight Connector 1051">
            <a:extLst>
              <a:ext uri="{FF2B5EF4-FFF2-40B4-BE49-F238E27FC236}">
                <a16:creationId xmlns:a16="http://schemas.microsoft.com/office/drawing/2014/main" id="{EC8BDC46-0740-C5AC-06C9-0E4DBA09181A}"/>
              </a:ext>
            </a:extLst>
          </p:cNvPr>
          <p:cNvCxnSpPr>
            <a:cxnSpLocks/>
          </p:cNvCxnSpPr>
          <p:nvPr/>
        </p:nvCxnSpPr>
        <p:spPr>
          <a:xfrm flipV="1">
            <a:off x="1500145" y="669793"/>
            <a:ext cx="0" cy="5821102"/>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EFC880C0-778A-8914-8179-2FA5A56B17F9}"/>
              </a:ext>
            </a:extLst>
          </p:cNvPr>
          <p:cNvSpPr txBox="1"/>
          <p:nvPr/>
        </p:nvSpPr>
        <p:spPr>
          <a:xfrm>
            <a:off x="-84506" y="863814"/>
            <a:ext cx="1696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E120 (VE i ↔ 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C10000</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095" name="Picture 1094">
            <a:extLst>
              <a:ext uri="{FF2B5EF4-FFF2-40B4-BE49-F238E27FC236}">
                <a16:creationId xmlns:a16="http://schemas.microsoft.com/office/drawing/2014/main" id="{2B983A36-95F3-E02C-F5FE-BDA388202AC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Effect>
                      <a14:saturation sat="120000"/>
                    </a14:imgEffect>
                  </a14:imgLayer>
                </a14:imgProps>
              </a:ext>
            </a:extLst>
          </a:blip>
          <a:stretch>
            <a:fillRect/>
          </a:stretch>
        </p:blipFill>
        <p:spPr>
          <a:xfrm>
            <a:off x="1611516" y="1050223"/>
            <a:ext cx="658206" cy="1647059"/>
          </a:xfrm>
          <a:prstGeom prst="rect">
            <a:avLst/>
          </a:prstGeom>
        </p:spPr>
      </p:pic>
      <p:cxnSp>
        <p:nvCxnSpPr>
          <p:cNvPr id="2" name="Straight Connector 1">
            <a:extLst>
              <a:ext uri="{FF2B5EF4-FFF2-40B4-BE49-F238E27FC236}">
                <a16:creationId xmlns:a16="http://schemas.microsoft.com/office/drawing/2014/main" id="{9BE1B3D3-09BA-AD7E-C58E-94B49304B1A0}"/>
              </a:ext>
            </a:extLst>
          </p:cNvPr>
          <p:cNvCxnSpPr>
            <a:cxnSpLocks/>
          </p:cNvCxnSpPr>
          <p:nvPr/>
        </p:nvCxnSpPr>
        <p:spPr>
          <a:xfrm flipH="1">
            <a:off x="83982" y="3056915"/>
            <a:ext cx="11932945"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81695FD-8EC0-F812-5B25-39F373524E74}"/>
              </a:ext>
            </a:extLst>
          </p:cNvPr>
          <p:cNvSpPr txBox="1"/>
          <p:nvPr/>
        </p:nvSpPr>
        <p:spPr>
          <a:xfrm>
            <a:off x="1498862" y="2665655"/>
            <a:ext cx="936893" cy="368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Flanged</a:t>
            </a:r>
          </a:p>
        </p:txBody>
      </p:sp>
      <p:pic>
        <p:nvPicPr>
          <p:cNvPr id="25" name="Picture 24">
            <a:extLst>
              <a:ext uri="{FF2B5EF4-FFF2-40B4-BE49-F238E27FC236}">
                <a16:creationId xmlns:a16="http://schemas.microsoft.com/office/drawing/2014/main" id="{BA5D2A53-450F-2359-22D2-25D2A49ED048}"/>
              </a:ext>
            </a:extLst>
          </p:cNvPr>
          <p:cNvPicPr>
            <a:picLocks noChangeAspect="1"/>
          </p:cNvPicPr>
          <p:nvPr/>
        </p:nvPicPr>
        <p:blipFill>
          <a:blip r:embed="rId6"/>
          <a:stretch>
            <a:fillRect/>
          </a:stretch>
        </p:blipFill>
        <p:spPr>
          <a:xfrm>
            <a:off x="5355068" y="843421"/>
            <a:ext cx="906643" cy="1764996"/>
          </a:xfrm>
          <a:prstGeom prst="rect">
            <a:avLst/>
          </a:prstGeom>
        </p:spPr>
      </p:pic>
      <p:sp>
        <p:nvSpPr>
          <p:cNvPr id="47" name="TextBox 46">
            <a:extLst>
              <a:ext uri="{FF2B5EF4-FFF2-40B4-BE49-F238E27FC236}">
                <a16:creationId xmlns:a16="http://schemas.microsoft.com/office/drawing/2014/main" id="{63B3A244-6577-DED2-5C51-4923CFFB8064}"/>
              </a:ext>
            </a:extLst>
          </p:cNvPr>
          <p:cNvSpPr txBox="1"/>
          <p:nvPr/>
        </p:nvSpPr>
        <p:spPr>
          <a:xfrm>
            <a:off x="83982" y="3347165"/>
            <a:ext cx="13852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Installation Requirements</a:t>
            </a:r>
          </a:p>
        </p:txBody>
      </p:sp>
      <p:cxnSp>
        <p:nvCxnSpPr>
          <p:cNvPr id="3" name="Straight Connector 2">
            <a:extLst>
              <a:ext uri="{FF2B5EF4-FFF2-40B4-BE49-F238E27FC236}">
                <a16:creationId xmlns:a16="http://schemas.microsoft.com/office/drawing/2014/main" id="{118F16DA-B340-D573-A023-0C6F1A1983D1}"/>
              </a:ext>
            </a:extLst>
          </p:cNvPr>
          <p:cNvCxnSpPr>
            <a:cxnSpLocks/>
          </p:cNvCxnSpPr>
          <p:nvPr/>
        </p:nvCxnSpPr>
        <p:spPr>
          <a:xfrm flipV="1">
            <a:off x="4873921" y="635185"/>
            <a:ext cx="0" cy="239916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8F55B07-830F-C0AD-B454-6623343C626B}"/>
              </a:ext>
            </a:extLst>
          </p:cNvPr>
          <p:cNvSpPr txBox="1"/>
          <p:nvPr/>
        </p:nvSpPr>
        <p:spPr>
          <a:xfrm>
            <a:off x="1490550" y="494554"/>
            <a:ext cx="9775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Damper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Frame</a:t>
            </a:r>
          </a:p>
        </p:txBody>
      </p:sp>
      <p:sp>
        <p:nvSpPr>
          <p:cNvPr id="16" name="TextBox 15">
            <a:extLst>
              <a:ext uri="{FF2B5EF4-FFF2-40B4-BE49-F238E27FC236}">
                <a16:creationId xmlns:a16="http://schemas.microsoft.com/office/drawing/2014/main" id="{2A51949D-AE61-AC44-DF9A-D585C0055638}"/>
              </a:ext>
            </a:extLst>
          </p:cNvPr>
          <p:cNvSpPr txBox="1"/>
          <p:nvPr/>
        </p:nvSpPr>
        <p:spPr>
          <a:xfrm>
            <a:off x="5311667" y="523495"/>
            <a:ext cx="16492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 Type</a:t>
            </a:r>
          </a:p>
        </p:txBody>
      </p:sp>
      <p:sp>
        <p:nvSpPr>
          <p:cNvPr id="34" name="TextBox 33">
            <a:extLst>
              <a:ext uri="{FF2B5EF4-FFF2-40B4-BE49-F238E27FC236}">
                <a16:creationId xmlns:a16="http://schemas.microsoft.com/office/drawing/2014/main" id="{6AF5C736-DD15-0ED5-1314-D46EEF16FC29}"/>
              </a:ext>
            </a:extLst>
          </p:cNvPr>
          <p:cNvSpPr txBox="1"/>
          <p:nvPr/>
        </p:nvSpPr>
        <p:spPr>
          <a:xfrm>
            <a:off x="4821016" y="2473812"/>
            <a:ext cx="184691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Symmetrical Flexible – EN520</a:t>
            </a:r>
          </a:p>
        </p:txBody>
      </p:sp>
      <p:cxnSp>
        <p:nvCxnSpPr>
          <p:cNvPr id="49" name="Straight Connector 48">
            <a:extLst>
              <a:ext uri="{FF2B5EF4-FFF2-40B4-BE49-F238E27FC236}">
                <a16:creationId xmlns:a16="http://schemas.microsoft.com/office/drawing/2014/main" id="{AEC3AD72-7AB0-584C-3A43-168D878815BC}"/>
              </a:ext>
            </a:extLst>
          </p:cNvPr>
          <p:cNvCxnSpPr>
            <a:cxnSpLocks/>
          </p:cNvCxnSpPr>
          <p:nvPr/>
        </p:nvCxnSpPr>
        <p:spPr>
          <a:xfrm flipV="1">
            <a:off x="6552189" y="685785"/>
            <a:ext cx="0" cy="2399162"/>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5E84CE7-7B05-2B41-8A35-C4F6C8EFD10B}"/>
              </a:ext>
            </a:extLst>
          </p:cNvPr>
          <p:cNvCxnSpPr>
            <a:cxnSpLocks/>
          </p:cNvCxnSpPr>
          <p:nvPr/>
        </p:nvCxnSpPr>
        <p:spPr>
          <a:xfrm flipV="1">
            <a:off x="10531390" y="635185"/>
            <a:ext cx="0" cy="2399162"/>
          </a:xfrm>
          <a:prstGeom prst="line">
            <a:avLst/>
          </a:prstGeom>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D70F7748-92EA-3773-FE18-72AE078DA0B2}"/>
              </a:ext>
            </a:extLst>
          </p:cNvPr>
          <p:cNvSpPr txBox="1"/>
          <p:nvPr/>
        </p:nvSpPr>
        <p:spPr>
          <a:xfrm>
            <a:off x="10570374" y="2458369"/>
            <a:ext cx="162865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EN520 &amp; Mineral Wool</a:t>
            </a:r>
          </a:p>
        </p:txBody>
      </p:sp>
      <p:sp>
        <p:nvSpPr>
          <p:cNvPr id="56" name="TextBox 55">
            <a:extLst>
              <a:ext uri="{FF2B5EF4-FFF2-40B4-BE49-F238E27FC236}">
                <a16:creationId xmlns:a16="http://schemas.microsoft.com/office/drawing/2014/main" id="{FE73404D-AB3E-802F-F342-468E42BBE391}"/>
              </a:ext>
            </a:extLst>
          </p:cNvPr>
          <p:cNvSpPr txBox="1"/>
          <p:nvPr/>
        </p:nvSpPr>
        <p:spPr>
          <a:xfrm>
            <a:off x="10878669" y="523495"/>
            <a:ext cx="16492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Seal Type</a:t>
            </a:r>
          </a:p>
        </p:txBody>
      </p:sp>
      <p:pic>
        <p:nvPicPr>
          <p:cNvPr id="57" name="Picture 56">
            <a:extLst>
              <a:ext uri="{FF2B5EF4-FFF2-40B4-BE49-F238E27FC236}">
                <a16:creationId xmlns:a16="http://schemas.microsoft.com/office/drawing/2014/main" id="{A52183CF-EAA7-DA86-639C-F1AAAACD2556}"/>
              </a:ext>
            </a:extLst>
          </p:cNvPr>
          <p:cNvPicPr>
            <a:picLocks noChangeAspect="1"/>
          </p:cNvPicPr>
          <p:nvPr/>
        </p:nvPicPr>
        <p:blipFill>
          <a:blip r:embed="rId7"/>
          <a:stretch>
            <a:fillRect/>
          </a:stretch>
        </p:blipFill>
        <p:spPr>
          <a:xfrm>
            <a:off x="6634383" y="864196"/>
            <a:ext cx="3772464" cy="1832245"/>
          </a:xfrm>
          <a:prstGeom prst="rect">
            <a:avLst/>
          </a:prstGeom>
          <a:ln>
            <a:solidFill>
              <a:schemeClr val="dk1"/>
            </a:solidFill>
          </a:ln>
        </p:spPr>
      </p:pic>
      <p:sp>
        <p:nvSpPr>
          <p:cNvPr id="58" name="TextBox 57">
            <a:extLst>
              <a:ext uri="{FF2B5EF4-FFF2-40B4-BE49-F238E27FC236}">
                <a16:creationId xmlns:a16="http://schemas.microsoft.com/office/drawing/2014/main" id="{57E6C380-4A89-0C0E-9349-8A1BD728C0B3}"/>
              </a:ext>
            </a:extLst>
          </p:cNvPr>
          <p:cNvSpPr txBox="1"/>
          <p:nvPr/>
        </p:nvSpPr>
        <p:spPr>
          <a:xfrm>
            <a:off x="7387278" y="525209"/>
            <a:ext cx="328826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 System Thickness </a:t>
            </a:r>
          </a:p>
        </p:txBody>
      </p:sp>
      <p:sp>
        <p:nvSpPr>
          <p:cNvPr id="59" name="TextBox 58">
            <a:extLst>
              <a:ext uri="{FF2B5EF4-FFF2-40B4-BE49-F238E27FC236}">
                <a16:creationId xmlns:a16="http://schemas.microsoft.com/office/drawing/2014/main" id="{0CD472FE-CC0E-BBB3-53F8-7529F18336D6}"/>
              </a:ext>
            </a:extLst>
          </p:cNvPr>
          <p:cNvSpPr txBox="1"/>
          <p:nvPr/>
        </p:nvSpPr>
        <p:spPr>
          <a:xfrm>
            <a:off x="6951124" y="2687828"/>
            <a:ext cx="34443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122mm (example determination)</a:t>
            </a:r>
          </a:p>
        </p:txBody>
      </p:sp>
      <p:cxnSp>
        <p:nvCxnSpPr>
          <p:cNvPr id="63" name="Straight Connector 62">
            <a:extLst>
              <a:ext uri="{FF2B5EF4-FFF2-40B4-BE49-F238E27FC236}">
                <a16:creationId xmlns:a16="http://schemas.microsoft.com/office/drawing/2014/main" id="{D664582F-B1FB-779A-CA8D-524E17A617C0}"/>
              </a:ext>
            </a:extLst>
          </p:cNvPr>
          <p:cNvCxnSpPr>
            <a:cxnSpLocks/>
          </p:cNvCxnSpPr>
          <p:nvPr/>
        </p:nvCxnSpPr>
        <p:spPr>
          <a:xfrm flipV="1">
            <a:off x="2400019" y="635185"/>
            <a:ext cx="0" cy="2399162"/>
          </a:xfrm>
          <a:prstGeom prst="line">
            <a:avLst/>
          </a:prstGeom>
        </p:spPr>
        <p:style>
          <a:lnRef idx="1">
            <a:schemeClr val="dk1"/>
          </a:lnRef>
          <a:fillRef idx="0">
            <a:schemeClr val="dk1"/>
          </a:fillRef>
          <a:effectRef idx="0">
            <a:schemeClr val="dk1"/>
          </a:effectRef>
          <a:fontRef idx="minor">
            <a:schemeClr val="tx1"/>
          </a:fontRef>
        </p:style>
      </p:cxnSp>
      <p:pic>
        <p:nvPicPr>
          <p:cNvPr id="1024" name="Picture 1023">
            <a:extLst>
              <a:ext uri="{FF2B5EF4-FFF2-40B4-BE49-F238E27FC236}">
                <a16:creationId xmlns:a16="http://schemas.microsoft.com/office/drawing/2014/main" id="{AB1B4202-0D0B-CF6A-F73C-EA979D975049}"/>
              </a:ext>
            </a:extLst>
          </p:cNvPr>
          <p:cNvPicPr>
            <a:picLocks noChangeAspect="1"/>
          </p:cNvPicPr>
          <p:nvPr/>
        </p:nvPicPr>
        <p:blipFill>
          <a:blip r:embed="rId8"/>
          <a:stretch>
            <a:fillRect/>
          </a:stretch>
        </p:blipFill>
        <p:spPr>
          <a:xfrm>
            <a:off x="4009379" y="1154632"/>
            <a:ext cx="770742" cy="1515318"/>
          </a:xfrm>
          <a:prstGeom prst="rect">
            <a:avLst/>
          </a:prstGeom>
        </p:spPr>
      </p:pic>
      <p:sp>
        <p:nvSpPr>
          <p:cNvPr id="1025" name="TextBox 1024">
            <a:extLst>
              <a:ext uri="{FF2B5EF4-FFF2-40B4-BE49-F238E27FC236}">
                <a16:creationId xmlns:a16="http://schemas.microsoft.com/office/drawing/2014/main" id="{33A48A33-4632-60D2-9EAE-64C2450A123E}"/>
              </a:ext>
            </a:extLst>
          </p:cNvPr>
          <p:cNvSpPr txBox="1"/>
          <p:nvPr/>
        </p:nvSpPr>
        <p:spPr>
          <a:xfrm>
            <a:off x="3819761" y="573549"/>
            <a:ext cx="110417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Position</a:t>
            </a:r>
          </a:p>
        </p:txBody>
      </p:sp>
      <p:sp>
        <p:nvSpPr>
          <p:cNvPr id="1027" name="TextBox 1026">
            <a:extLst>
              <a:ext uri="{FF2B5EF4-FFF2-40B4-BE49-F238E27FC236}">
                <a16:creationId xmlns:a16="http://schemas.microsoft.com/office/drawing/2014/main" id="{B21AF01D-E350-1A14-AFF7-95387C7308F9}"/>
              </a:ext>
            </a:extLst>
          </p:cNvPr>
          <p:cNvSpPr txBox="1"/>
          <p:nvPr/>
        </p:nvSpPr>
        <p:spPr>
          <a:xfrm>
            <a:off x="3497304" y="2695183"/>
            <a:ext cx="149023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Ve – Vertical</a:t>
            </a:r>
          </a:p>
        </p:txBody>
      </p:sp>
      <p:pic>
        <p:nvPicPr>
          <p:cNvPr id="1032" name="Picture 1031">
            <a:extLst>
              <a:ext uri="{FF2B5EF4-FFF2-40B4-BE49-F238E27FC236}">
                <a16:creationId xmlns:a16="http://schemas.microsoft.com/office/drawing/2014/main" id="{3A10FCAB-3F8B-A019-ECBF-D29C0B334CD9}"/>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Lst>
          </a:blip>
          <a:stretch>
            <a:fillRect/>
          </a:stretch>
        </p:blipFill>
        <p:spPr>
          <a:xfrm>
            <a:off x="10704824" y="806214"/>
            <a:ext cx="1263568" cy="1634871"/>
          </a:xfrm>
          <a:prstGeom prst="rect">
            <a:avLst/>
          </a:prstGeom>
        </p:spPr>
      </p:pic>
      <p:sp>
        <p:nvSpPr>
          <p:cNvPr id="1035" name="Rectangle 1034">
            <a:extLst>
              <a:ext uri="{FF2B5EF4-FFF2-40B4-BE49-F238E27FC236}">
                <a16:creationId xmlns:a16="http://schemas.microsoft.com/office/drawing/2014/main" id="{4FC6A54E-23C9-3E97-8D39-139F39354A4D}"/>
              </a:ext>
            </a:extLst>
          </p:cNvPr>
          <p:cNvSpPr/>
          <p:nvPr/>
        </p:nvSpPr>
        <p:spPr>
          <a:xfrm>
            <a:off x="2551982" y="3142921"/>
            <a:ext cx="885536" cy="3050090"/>
          </a:xfrm>
          <a:prstGeom prst="rect">
            <a:avLst/>
          </a:prstGeom>
          <a:solidFill>
            <a:schemeClr val="tx1">
              <a:alpha val="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Duct </a:t>
            </a:r>
          </a:p>
        </p:txBody>
      </p:sp>
      <p:sp>
        <p:nvSpPr>
          <p:cNvPr id="1036" name="Rectangle 1035">
            <a:extLst>
              <a:ext uri="{FF2B5EF4-FFF2-40B4-BE49-F238E27FC236}">
                <a16:creationId xmlns:a16="http://schemas.microsoft.com/office/drawing/2014/main" id="{AB66746A-3754-3589-8275-5DBE6B980ED3}"/>
              </a:ext>
            </a:extLst>
          </p:cNvPr>
          <p:cNvSpPr/>
          <p:nvPr/>
        </p:nvSpPr>
        <p:spPr>
          <a:xfrm>
            <a:off x="1881708" y="3295591"/>
            <a:ext cx="585946" cy="1853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40" name="Rectangle 1039">
            <a:extLst>
              <a:ext uri="{FF2B5EF4-FFF2-40B4-BE49-F238E27FC236}">
                <a16:creationId xmlns:a16="http://schemas.microsoft.com/office/drawing/2014/main" id="{E34831F1-C99F-9E6C-3C19-A9E5B16F2403}"/>
              </a:ext>
            </a:extLst>
          </p:cNvPr>
          <p:cNvSpPr/>
          <p:nvPr/>
        </p:nvSpPr>
        <p:spPr>
          <a:xfrm>
            <a:off x="1678948" y="3142921"/>
            <a:ext cx="212517" cy="3050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49" name="TextBox 1048">
            <a:extLst>
              <a:ext uri="{FF2B5EF4-FFF2-40B4-BE49-F238E27FC236}">
                <a16:creationId xmlns:a16="http://schemas.microsoft.com/office/drawing/2014/main" id="{85661622-82C6-DD04-67EC-98FACB23D6AA}"/>
              </a:ext>
            </a:extLst>
          </p:cNvPr>
          <p:cNvSpPr txBox="1"/>
          <p:nvPr/>
        </p:nvSpPr>
        <p:spPr>
          <a:xfrm>
            <a:off x="3421673" y="4330812"/>
            <a:ext cx="77728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500mm-600mm access</a:t>
            </a:r>
          </a:p>
        </p:txBody>
      </p:sp>
      <p:pic>
        <p:nvPicPr>
          <p:cNvPr id="1050" name="Picture 4" descr="Screwdriver with solid fill">
            <a:extLst>
              <a:ext uri="{FF2B5EF4-FFF2-40B4-BE49-F238E27FC236}">
                <a16:creationId xmlns:a16="http://schemas.microsoft.com/office/drawing/2014/main" id="{C237AC72-0857-53CA-9C1B-4E138F975E40}"/>
              </a:ext>
            </a:extLst>
          </p:cNvPr>
          <p:cNvPicPr>
            <a:picLocks noChangeAspect="1" noChangeArrowheads="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bwMode="auto">
          <a:xfrm rot="2747567">
            <a:off x="3524373" y="3516568"/>
            <a:ext cx="543767" cy="543767"/>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1052">
            <a:extLst>
              <a:ext uri="{FF2B5EF4-FFF2-40B4-BE49-F238E27FC236}">
                <a16:creationId xmlns:a16="http://schemas.microsoft.com/office/drawing/2014/main" id="{90384F6D-D5F7-DD1E-2F50-059809A00C7A}"/>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100000"/>
                    </a14:imgEffect>
                  </a14:imgLayer>
                </a14:imgProps>
              </a:ext>
            </a:extLst>
          </a:blip>
          <a:stretch>
            <a:fillRect/>
          </a:stretch>
        </p:blipFill>
        <p:spPr>
          <a:xfrm>
            <a:off x="4158744" y="3434080"/>
            <a:ext cx="603349" cy="2759525"/>
          </a:xfrm>
          <a:prstGeom prst="rect">
            <a:avLst/>
          </a:prstGeom>
        </p:spPr>
      </p:pic>
      <p:sp>
        <p:nvSpPr>
          <p:cNvPr id="1055" name="Rectangle 1054">
            <a:extLst>
              <a:ext uri="{FF2B5EF4-FFF2-40B4-BE49-F238E27FC236}">
                <a16:creationId xmlns:a16="http://schemas.microsoft.com/office/drawing/2014/main" id="{A453D93B-A845-4F41-387A-F2C6E7DC178A}"/>
              </a:ext>
            </a:extLst>
          </p:cNvPr>
          <p:cNvSpPr/>
          <p:nvPr/>
        </p:nvSpPr>
        <p:spPr>
          <a:xfrm>
            <a:off x="3706679" y="3210897"/>
            <a:ext cx="1620496" cy="209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057" name="Picture 1056">
            <a:extLst>
              <a:ext uri="{FF2B5EF4-FFF2-40B4-BE49-F238E27FC236}">
                <a16:creationId xmlns:a16="http://schemas.microsoft.com/office/drawing/2014/main" id="{3D523F14-E194-5855-74D0-28932CC83B4D}"/>
              </a:ext>
            </a:extLst>
          </p:cNvPr>
          <p:cNvPicPr>
            <a:picLocks noChangeAspect="1"/>
          </p:cNvPicPr>
          <p:nvPr/>
        </p:nvPicPr>
        <p:blipFill>
          <a:blip r:embed="rId15"/>
          <a:stretch>
            <a:fillRect/>
          </a:stretch>
        </p:blipFill>
        <p:spPr>
          <a:xfrm>
            <a:off x="3451727" y="3970078"/>
            <a:ext cx="737497" cy="314799"/>
          </a:xfrm>
          <a:prstGeom prst="rect">
            <a:avLst/>
          </a:prstGeom>
        </p:spPr>
      </p:pic>
      <p:pic>
        <p:nvPicPr>
          <p:cNvPr id="1061" name="Picture 1060">
            <a:extLst>
              <a:ext uri="{FF2B5EF4-FFF2-40B4-BE49-F238E27FC236}">
                <a16:creationId xmlns:a16="http://schemas.microsoft.com/office/drawing/2014/main" id="{1B7CD39D-BA49-E50E-5962-6FDF0A8CF2B5}"/>
              </a:ext>
            </a:extLst>
          </p:cNvPr>
          <p:cNvPicPr>
            <a:picLocks noChangeAspect="1"/>
          </p:cNvPicPr>
          <p:nvPr/>
        </p:nvPicPr>
        <p:blipFill>
          <a:blip r:embed="rId16"/>
          <a:stretch>
            <a:fillRect/>
          </a:stretch>
        </p:blipFill>
        <p:spPr>
          <a:xfrm>
            <a:off x="3623458" y="5005283"/>
            <a:ext cx="460983" cy="1141483"/>
          </a:xfrm>
          <a:prstGeom prst="rect">
            <a:avLst/>
          </a:prstGeom>
        </p:spPr>
      </p:pic>
      <p:sp>
        <p:nvSpPr>
          <p:cNvPr id="1062" name="TextBox 1061">
            <a:extLst>
              <a:ext uri="{FF2B5EF4-FFF2-40B4-BE49-F238E27FC236}">
                <a16:creationId xmlns:a16="http://schemas.microsoft.com/office/drawing/2014/main" id="{4F00522F-8A2D-47EB-8E56-678DA1C110AB}"/>
              </a:ext>
            </a:extLst>
          </p:cNvPr>
          <p:cNvSpPr txBox="1"/>
          <p:nvPr/>
        </p:nvSpPr>
        <p:spPr>
          <a:xfrm>
            <a:off x="1604218" y="6450054"/>
            <a:ext cx="2893748" cy="368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Seal Access</a:t>
            </a:r>
          </a:p>
        </p:txBody>
      </p:sp>
      <p:sp>
        <p:nvSpPr>
          <p:cNvPr id="1063" name="Rectangle 1062">
            <a:extLst>
              <a:ext uri="{FF2B5EF4-FFF2-40B4-BE49-F238E27FC236}">
                <a16:creationId xmlns:a16="http://schemas.microsoft.com/office/drawing/2014/main" id="{50E09929-D489-2AF9-E869-A26EDFEEC5F9}"/>
              </a:ext>
            </a:extLst>
          </p:cNvPr>
          <p:cNvSpPr/>
          <p:nvPr/>
        </p:nvSpPr>
        <p:spPr>
          <a:xfrm>
            <a:off x="7739088" y="3142921"/>
            <a:ext cx="885536" cy="3050090"/>
          </a:xfrm>
          <a:prstGeom prst="rect">
            <a:avLst/>
          </a:prstGeom>
          <a:solidFill>
            <a:schemeClr val="bg1">
              <a:alpha val="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Duct </a:t>
            </a:r>
          </a:p>
        </p:txBody>
      </p:sp>
      <p:sp>
        <p:nvSpPr>
          <p:cNvPr id="1064" name="Rectangle 1063">
            <a:extLst>
              <a:ext uri="{FF2B5EF4-FFF2-40B4-BE49-F238E27FC236}">
                <a16:creationId xmlns:a16="http://schemas.microsoft.com/office/drawing/2014/main" id="{692B7C95-7D90-059F-E4F9-E6EB0719FF10}"/>
              </a:ext>
            </a:extLst>
          </p:cNvPr>
          <p:cNvSpPr/>
          <p:nvPr/>
        </p:nvSpPr>
        <p:spPr>
          <a:xfrm>
            <a:off x="7068814" y="3295591"/>
            <a:ext cx="585946" cy="1853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65" name="Rectangle 1064">
            <a:extLst>
              <a:ext uri="{FF2B5EF4-FFF2-40B4-BE49-F238E27FC236}">
                <a16:creationId xmlns:a16="http://schemas.microsoft.com/office/drawing/2014/main" id="{C0EE563E-D27D-A405-5936-D7C44078BE84}"/>
              </a:ext>
            </a:extLst>
          </p:cNvPr>
          <p:cNvSpPr/>
          <p:nvPr/>
        </p:nvSpPr>
        <p:spPr>
          <a:xfrm>
            <a:off x="6866054" y="3142920"/>
            <a:ext cx="212517" cy="30657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66" name="TextBox 1065">
            <a:extLst>
              <a:ext uri="{FF2B5EF4-FFF2-40B4-BE49-F238E27FC236}">
                <a16:creationId xmlns:a16="http://schemas.microsoft.com/office/drawing/2014/main" id="{A680F200-B6AD-D0EF-45D0-A66E610BE7A2}"/>
              </a:ext>
            </a:extLst>
          </p:cNvPr>
          <p:cNvSpPr txBox="1"/>
          <p:nvPr/>
        </p:nvSpPr>
        <p:spPr>
          <a:xfrm>
            <a:off x="8609565" y="4497451"/>
            <a:ext cx="77728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500mm to form break away joint</a:t>
            </a:r>
          </a:p>
        </p:txBody>
      </p:sp>
      <p:pic>
        <p:nvPicPr>
          <p:cNvPr id="1068" name="Picture 1067">
            <a:extLst>
              <a:ext uri="{FF2B5EF4-FFF2-40B4-BE49-F238E27FC236}">
                <a16:creationId xmlns:a16="http://schemas.microsoft.com/office/drawing/2014/main" id="{2359CCC1-89DE-7B3D-8169-5393F201F947}"/>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100000"/>
                    </a14:imgEffect>
                  </a14:imgLayer>
                </a14:imgProps>
              </a:ext>
            </a:extLst>
          </a:blip>
          <a:stretch>
            <a:fillRect/>
          </a:stretch>
        </p:blipFill>
        <p:spPr>
          <a:xfrm>
            <a:off x="9345850" y="3434080"/>
            <a:ext cx="603349" cy="2759525"/>
          </a:xfrm>
          <a:prstGeom prst="rect">
            <a:avLst/>
          </a:prstGeom>
        </p:spPr>
      </p:pic>
      <p:sp>
        <p:nvSpPr>
          <p:cNvPr id="1071" name="Rectangle 1070">
            <a:extLst>
              <a:ext uri="{FF2B5EF4-FFF2-40B4-BE49-F238E27FC236}">
                <a16:creationId xmlns:a16="http://schemas.microsoft.com/office/drawing/2014/main" id="{95B11935-5261-DEB0-8B0F-739F700247F2}"/>
              </a:ext>
            </a:extLst>
          </p:cNvPr>
          <p:cNvSpPr/>
          <p:nvPr/>
        </p:nvSpPr>
        <p:spPr>
          <a:xfrm>
            <a:off x="8893785" y="3210897"/>
            <a:ext cx="1620496" cy="209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4" name="TextBox 1073">
            <a:extLst>
              <a:ext uri="{FF2B5EF4-FFF2-40B4-BE49-F238E27FC236}">
                <a16:creationId xmlns:a16="http://schemas.microsoft.com/office/drawing/2014/main" id="{15BA7760-D82C-A1AC-FE3B-C8C1DFE2AB55}"/>
              </a:ext>
            </a:extLst>
          </p:cNvPr>
          <p:cNvSpPr txBox="1"/>
          <p:nvPr/>
        </p:nvSpPr>
        <p:spPr>
          <a:xfrm>
            <a:off x="6784440" y="6438267"/>
            <a:ext cx="2893748" cy="368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Break Away Joints</a:t>
            </a:r>
          </a:p>
        </p:txBody>
      </p:sp>
      <p:sp>
        <p:nvSpPr>
          <p:cNvPr id="1075" name="Rectangle 1074">
            <a:extLst>
              <a:ext uri="{FF2B5EF4-FFF2-40B4-BE49-F238E27FC236}">
                <a16:creationId xmlns:a16="http://schemas.microsoft.com/office/drawing/2014/main" id="{DAAE685A-5A10-CAE6-C7D4-B6F74B49E765}"/>
              </a:ext>
            </a:extLst>
          </p:cNvPr>
          <p:cNvSpPr/>
          <p:nvPr/>
        </p:nvSpPr>
        <p:spPr>
          <a:xfrm>
            <a:off x="8624624" y="4157803"/>
            <a:ext cx="747167" cy="324137"/>
          </a:xfrm>
          <a:prstGeom prst="rect">
            <a:avLst/>
          </a:prstGeom>
          <a:solidFill>
            <a:schemeClr val="bg1">
              <a:alpha val="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77" name="Rectangle 1076">
            <a:extLst>
              <a:ext uri="{FF2B5EF4-FFF2-40B4-BE49-F238E27FC236}">
                <a16:creationId xmlns:a16="http://schemas.microsoft.com/office/drawing/2014/main" id="{92FFAFFB-232B-6385-EA0A-FA945550DC23}"/>
              </a:ext>
            </a:extLst>
          </p:cNvPr>
          <p:cNvSpPr/>
          <p:nvPr/>
        </p:nvSpPr>
        <p:spPr>
          <a:xfrm>
            <a:off x="9933988" y="4148347"/>
            <a:ext cx="747167" cy="324137"/>
          </a:xfrm>
          <a:prstGeom prst="rect">
            <a:avLst/>
          </a:prstGeom>
          <a:solidFill>
            <a:schemeClr val="bg1">
              <a:alpha val="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78" name="Rectangle 1077">
            <a:extLst>
              <a:ext uri="{FF2B5EF4-FFF2-40B4-BE49-F238E27FC236}">
                <a16:creationId xmlns:a16="http://schemas.microsoft.com/office/drawing/2014/main" id="{A1F66347-D604-7728-0AB7-6C908682B712}"/>
              </a:ext>
            </a:extLst>
          </p:cNvPr>
          <p:cNvSpPr/>
          <p:nvPr/>
        </p:nvSpPr>
        <p:spPr>
          <a:xfrm>
            <a:off x="9371935" y="4157802"/>
            <a:ext cx="45719" cy="324137"/>
          </a:xfrm>
          <a:prstGeom prst="rect">
            <a:avLst/>
          </a:prstGeom>
          <a:solidFill>
            <a:schemeClr val="accent2">
              <a:lumMod val="75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79" name="Rectangle 1078">
            <a:extLst>
              <a:ext uri="{FF2B5EF4-FFF2-40B4-BE49-F238E27FC236}">
                <a16:creationId xmlns:a16="http://schemas.microsoft.com/office/drawing/2014/main" id="{975F16C5-D15A-D923-2B55-83C555E49327}"/>
              </a:ext>
            </a:extLst>
          </p:cNvPr>
          <p:cNvSpPr/>
          <p:nvPr/>
        </p:nvSpPr>
        <p:spPr>
          <a:xfrm>
            <a:off x="9924601" y="4148347"/>
            <a:ext cx="45719" cy="324137"/>
          </a:xfrm>
          <a:prstGeom prst="rect">
            <a:avLst/>
          </a:prstGeom>
          <a:solidFill>
            <a:schemeClr val="accent2">
              <a:lumMod val="75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80" name="TextBox 1079">
            <a:extLst>
              <a:ext uri="{FF2B5EF4-FFF2-40B4-BE49-F238E27FC236}">
                <a16:creationId xmlns:a16="http://schemas.microsoft.com/office/drawing/2014/main" id="{C51CB154-60DA-A44B-241A-6F13C9FE6FD4}"/>
              </a:ext>
            </a:extLst>
          </p:cNvPr>
          <p:cNvSpPr txBox="1"/>
          <p:nvPr/>
        </p:nvSpPr>
        <p:spPr>
          <a:xfrm>
            <a:off x="9970320" y="4481939"/>
            <a:ext cx="77728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500mm to form break away joint</a:t>
            </a:r>
          </a:p>
        </p:txBody>
      </p:sp>
      <p:sp>
        <p:nvSpPr>
          <p:cNvPr id="1081" name="TextBox 1080">
            <a:extLst>
              <a:ext uri="{FF2B5EF4-FFF2-40B4-BE49-F238E27FC236}">
                <a16:creationId xmlns:a16="http://schemas.microsoft.com/office/drawing/2014/main" id="{9797B92F-624C-B1EC-3FF7-CFA8E7412D0B}"/>
              </a:ext>
            </a:extLst>
          </p:cNvPr>
          <p:cNvSpPr txBox="1"/>
          <p:nvPr/>
        </p:nvSpPr>
        <p:spPr>
          <a:xfrm>
            <a:off x="4822205" y="4341413"/>
            <a:ext cx="77728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500mm-600mm access</a:t>
            </a:r>
          </a:p>
        </p:txBody>
      </p:sp>
      <p:pic>
        <p:nvPicPr>
          <p:cNvPr id="1082" name="Picture 4" descr="Screwdriver with solid fill">
            <a:extLst>
              <a:ext uri="{FF2B5EF4-FFF2-40B4-BE49-F238E27FC236}">
                <a16:creationId xmlns:a16="http://schemas.microsoft.com/office/drawing/2014/main" id="{86F765F6-FB30-4254-1690-A55E66D21FA7}"/>
              </a:ext>
            </a:extLst>
          </p:cNvPr>
          <p:cNvPicPr>
            <a:picLocks noChangeAspect="1" noChangeArrowheads="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bwMode="auto">
          <a:xfrm rot="8127311" flipV="1">
            <a:off x="4752090" y="3520515"/>
            <a:ext cx="576627" cy="576627"/>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1082">
            <a:extLst>
              <a:ext uri="{FF2B5EF4-FFF2-40B4-BE49-F238E27FC236}">
                <a16:creationId xmlns:a16="http://schemas.microsoft.com/office/drawing/2014/main" id="{2019BA25-F465-7603-A87C-67164E678D55}"/>
              </a:ext>
            </a:extLst>
          </p:cNvPr>
          <p:cNvPicPr>
            <a:picLocks noChangeAspect="1"/>
          </p:cNvPicPr>
          <p:nvPr/>
        </p:nvPicPr>
        <p:blipFill>
          <a:blip r:embed="rId15"/>
          <a:stretch>
            <a:fillRect/>
          </a:stretch>
        </p:blipFill>
        <p:spPr>
          <a:xfrm flipH="1">
            <a:off x="4752273" y="3972543"/>
            <a:ext cx="778731" cy="332400"/>
          </a:xfrm>
          <a:prstGeom prst="rect">
            <a:avLst/>
          </a:prstGeom>
        </p:spPr>
      </p:pic>
      <p:pic>
        <p:nvPicPr>
          <p:cNvPr id="1085" name="Picture 1084">
            <a:extLst>
              <a:ext uri="{FF2B5EF4-FFF2-40B4-BE49-F238E27FC236}">
                <a16:creationId xmlns:a16="http://schemas.microsoft.com/office/drawing/2014/main" id="{82F99768-6A5B-41F3-1278-F36B31A05FA9}"/>
              </a:ext>
            </a:extLst>
          </p:cNvPr>
          <p:cNvPicPr>
            <a:picLocks noChangeAspect="1"/>
          </p:cNvPicPr>
          <p:nvPr/>
        </p:nvPicPr>
        <p:blipFill>
          <a:blip r:embed="rId16"/>
          <a:stretch>
            <a:fillRect/>
          </a:stretch>
        </p:blipFill>
        <p:spPr>
          <a:xfrm>
            <a:off x="5004965" y="4970736"/>
            <a:ext cx="460983" cy="1141483"/>
          </a:xfrm>
          <a:prstGeom prst="rect">
            <a:avLst/>
          </a:prstGeom>
        </p:spPr>
      </p:pic>
      <p:cxnSp>
        <p:nvCxnSpPr>
          <p:cNvPr id="1089" name="Straight Connector 1088">
            <a:extLst>
              <a:ext uri="{FF2B5EF4-FFF2-40B4-BE49-F238E27FC236}">
                <a16:creationId xmlns:a16="http://schemas.microsoft.com/office/drawing/2014/main" id="{E890B136-027E-C062-8C44-7734DA25BC0C}"/>
              </a:ext>
            </a:extLst>
          </p:cNvPr>
          <p:cNvCxnSpPr>
            <a:cxnSpLocks/>
          </p:cNvCxnSpPr>
          <p:nvPr/>
        </p:nvCxnSpPr>
        <p:spPr>
          <a:xfrm flipV="1">
            <a:off x="3566754" y="666828"/>
            <a:ext cx="0" cy="2399162"/>
          </a:xfrm>
          <a:prstGeom prst="line">
            <a:avLst/>
          </a:prstGeom>
        </p:spPr>
        <p:style>
          <a:lnRef idx="1">
            <a:schemeClr val="dk1"/>
          </a:lnRef>
          <a:fillRef idx="0">
            <a:schemeClr val="dk1"/>
          </a:fillRef>
          <a:effectRef idx="0">
            <a:schemeClr val="dk1"/>
          </a:effectRef>
          <a:fontRef idx="minor">
            <a:schemeClr val="tx1"/>
          </a:fontRef>
        </p:style>
      </p:cxnSp>
      <p:pic>
        <p:nvPicPr>
          <p:cNvPr id="1090" name="Picture 1089">
            <a:extLst>
              <a:ext uri="{FF2B5EF4-FFF2-40B4-BE49-F238E27FC236}">
                <a16:creationId xmlns:a16="http://schemas.microsoft.com/office/drawing/2014/main" id="{95771D3B-E3D4-B1E6-5705-B9E512E9CDDD}"/>
              </a:ext>
            </a:extLst>
          </p:cNvPr>
          <p:cNvPicPr>
            <a:picLocks noChangeAspect="1"/>
          </p:cNvPicPr>
          <p:nvPr/>
        </p:nvPicPr>
        <p:blipFill>
          <a:blip r:embed="rId17"/>
          <a:stretch>
            <a:fillRect/>
          </a:stretch>
        </p:blipFill>
        <p:spPr>
          <a:xfrm>
            <a:off x="2440992" y="1485545"/>
            <a:ext cx="1028676" cy="882418"/>
          </a:xfrm>
          <a:prstGeom prst="rect">
            <a:avLst/>
          </a:prstGeom>
        </p:spPr>
      </p:pic>
      <p:sp>
        <p:nvSpPr>
          <p:cNvPr id="1091" name="TextBox 1090">
            <a:extLst>
              <a:ext uri="{FF2B5EF4-FFF2-40B4-BE49-F238E27FC236}">
                <a16:creationId xmlns:a16="http://schemas.microsoft.com/office/drawing/2014/main" id="{173CF23A-91AB-DBD7-BE75-D4DFCB5959AE}"/>
              </a:ext>
            </a:extLst>
          </p:cNvPr>
          <p:cNvSpPr txBox="1"/>
          <p:nvPr/>
        </p:nvSpPr>
        <p:spPr>
          <a:xfrm>
            <a:off x="2435859" y="494568"/>
            <a:ext cx="115715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Blade types DP (AD: L)</a:t>
            </a:r>
          </a:p>
        </p:txBody>
      </p:sp>
      <p:sp>
        <p:nvSpPr>
          <p:cNvPr id="1092" name="TextBox 1091">
            <a:extLst>
              <a:ext uri="{FF2B5EF4-FFF2-40B4-BE49-F238E27FC236}">
                <a16:creationId xmlns:a16="http://schemas.microsoft.com/office/drawing/2014/main" id="{D2262CBE-0880-A969-3D89-153D3FE3E0D0}"/>
              </a:ext>
            </a:extLst>
          </p:cNvPr>
          <p:cNvSpPr txBox="1"/>
          <p:nvPr/>
        </p:nvSpPr>
        <p:spPr>
          <a:xfrm>
            <a:off x="2383113" y="2649090"/>
            <a:ext cx="115969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Opposed</a:t>
            </a:r>
          </a:p>
        </p:txBody>
      </p:sp>
      <p:sp>
        <p:nvSpPr>
          <p:cNvPr id="4" name="TextBox 3">
            <a:extLst>
              <a:ext uri="{FF2B5EF4-FFF2-40B4-BE49-F238E27FC236}">
                <a16:creationId xmlns:a16="http://schemas.microsoft.com/office/drawing/2014/main" id="{373BF897-E94A-1C2C-FF9E-F1CF8EAB166A}"/>
              </a:ext>
            </a:extLst>
          </p:cNvPr>
          <p:cNvSpPr txBox="1"/>
          <p:nvPr/>
        </p:nvSpPr>
        <p:spPr>
          <a:xfrm>
            <a:off x="9979707" y="3387739"/>
            <a:ext cx="226819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 Distance from slab 75mm min or distance as required by the fire wall for its tested requirements</a:t>
            </a:r>
          </a:p>
        </p:txBody>
      </p:sp>
      <p:pic>
        <p:nvPicPr>
          <p:cNvPr id="10" name="Picture 9">
            <a:extLst>
              <a:ext uri="{FF2B5EF4-FFF2-40B4-BE49-F238E27FC236}">
                <a16:creationId xmlns:a16="http://schemas.microsoft.com/office/drawing/2014/main" id="{69CA4728-9249-6C3A-CF6F-8A09F1C99EF6}"/>
              </a:ext>
            </a:extLst>
          </p:cNvPr>
          <p:cNvPicPr>
            <a:picLocks noChangeAspect="1"/>
          </p:cNvPicPr>
          <p:nvPr/>
        </p:nvPicPr>
        <p:blipFill>
          <a:blip r:embed="rId18"/>
          <a:stretch>
            <a:fillRect/>
          </a:stretch>
        </p:blipFill>
        <p:spPr>
          <a:xfrm>
            <a:off x="7482732" y="6069330"/>
            <a:ext cx="1372749" cy="453552"/>
          </a:xfrm>
          <a:prstGeom prst="rect">
            <a:avLst/>
          </a:prstGeom>
        </p:spPr>
      </p:pic>
      <p:sp>
        <p:nvSpPr>
          <p:cNvPr id="11" name="Rectangle 10">
            <a:extLst>
              <a:ext uri="{FF2B5EF4-FFF2-40B4-BE49-F238E27FC236}">
                <a16:creationId xmlns:a16="http://schemas.microsoft.com/office/drawing/2014/main" id="{8CF1A7B5-EC33-56AC-5352-FDD99514B27F}"/>
              </a:ext>
            </a:extLst>
          </p:cNvPr>
          <p:cNvSpPr/>
          <p:nvPr/>
        </p:nvSpPr>
        <p:spPr>
          <a:xfrm>
            <a:off x="6864826" y="6212530"/>
            <a:ext cx="789933" cy="209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Rectangle 11">
            <a:extLst>
              <a:ext uri="{FF2B5EF4-FFF2-40B4-BE49-F238E27FC236}">
                <a16:creationId xmlns:a16="http://schemas.microsoft.com/office/drawing/2014/main" id="{8FB421C7-C743-3AC1-7794-34CF0C3B4AB1}"/>
              </a:ext>
            </a:extLst>
          </p:cNvPr>
          <p:cNvSpPr/>
          <p:nvPr/>
        </p:nvSpPr>
        <p:spPr>
          <a:xfrm>
            <a:off x="8692515" y="6214054"/>
            <a:ext cx="1820537" cy="209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 name="Rectangle 13">
            <a:extLst>
              <a:ext uri="{FF2B5EF4-FFF2-40B4-BE49-F238E27FC236}">
                <a16:creationId xmlns:a16="http://schemas.microsoft.com/office/drawing/2014/main" id="{986D137A-76A7-1D19-2E70-EE550DEDEFAE}"/>
              </a:ext>
            </a:extLst>
          </p:cNvPr>
          <p:cNvSpPr/>
          <p:nvPr/>
        </p:nvSpPr>
        <p:spPr>
          <a:xfrm rot="5400000">
            <a:off x="8163678" y="5636199"/>
            <a:ext cx="45719" cy="887600"/>
          </a:xfrm>
          <a:prstGeom prst="rect">
            <a:avLst/>
          </a:prstGeom>
          <a:solidFill>
            <a:schemeClr val="accent2">
              <a:lumMod val="75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7" name="Rectangle 16">
            <a:extLst>
              <a:ext uri="{FF2B5EF4-FFF2-40B4-BE49-F238E27FC236}">
                <a16:creationId xmlns:a16="http://schemas.microsoft.com/office/drawing/2014/main" id="{4A4C7762-E134-E0BA-B3AD-3BFBAE7F0A3C}"/>
              </a:ext>
            </a:extLst>
          </p:cNvPr>
          <p:cNvSpPr/>
          <p:nvPr/>
        </p:nvSpPr>
        <p:spPr>
          <a:xfrm rot="5400000">
            <a:off x="8175108" y="6068414"/>
            <a:ext cx="45719" cy="887600"/>
          </a:xfrm>
          <a:prstGeom prst="rect">
            <a:avLst/>
          </a:prstGeom>
          <a:solidFill>
            <a:schemeClr val="accent2">
              <a:lumMod val="75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20" name="Straight Arrow Connector 19">
            <a:extLst>
              <a:ext uri="{FF2B5EF4-FFF2-40B4-BE49-F238E27FC236}">
                <a16:creationId xmlns:a16="http://schemas.microsoft.com/office/drawing/2014/main" id="{FC3BF11E-9693-739D-0864-F78FAA945A2E}"/>
              </a:ext>
            </a:extLst>
          </p:cNvPr>
          <p:cNvCxnSpPr/>
          <p:nvPr/>
        </p:nvCxnSpPr>
        <p:spPr>
          <a:xfrm>
            <a:off x="9822180" y="3447673"/>
            <a:ext cx="0" cy="4575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2003117-6CFF-F19C-6A80-3E0BDEFD2426}"/>
              </a:ext>
            </a:extLst>
          </p:cNvPr>
          <p:cNvCxnSpPr>
            <a:cxnSpLocks/>
          </p:cNvCxnSpPr>
          <p:nvPr/>
        </p:nvCxnSpPr>
        <p:spPr>
          <a:xfrm flipH="1">
            <a:off x="8673291" y="6135100"/>
            <a:ext cx="80598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B08388C-9D7D-C53F-6F48-440CDFE77BCA}"/>
              </a:ext>
            </a:extLst>
          </p:cNvPr>
          <p:cNvCxnSpPr>
            <a:cxnSpLocks/>
          </p:cNvCxnSpPr>
          <p:nvPr/>
        </p:nvCxnSpPr>
        <p:spPr>
          <a:xfrm flipH="1">
            <a:off x="7079737" y="6135100"/>
            <a:ext cx="60884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A5A7B48-2E6A-0290-722B-EB4450C33B5B}"/>
              </a:ext>
            </a:extLst>
          </p:cNvPr>
          <p:cNvSpPr txBox="1"/>
          <p:nvPr/>
        </p:nvSpPr>
        <p:spPr>
          <a:xfrm>
            <a:off x="7246138" y="5924039"/>
            <a:ext cx="23129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3DF568AD-1BAE-680A-B1E9-44BEF5C15470}"/>
              </a:ext>
            </a:extLst>
          </p:cNvPr>
          <p:cNvSpPr txBox="1"/>
          <p:nvPr/>
        </p:nvSpPr>
        <p:spPr>
          <a:xfrm>
            <a:off x="8951899" y="5917352"/>
            <a:ext cx="23129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DE953AE-E254-D29A-37C6-8133803DD232}"/>
              </a:ext>
            </a:extLst>
          </p:cNvPr>
          <p:cNvSpPr txBox="1"/>
          <p:nvPr/>
        </p:nvSpPr>
        <p:spPr>
          <a:xfrm>
            <a:off x="9739600" y="3535918"/>
            <a:ext cx="23129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FC65EE21-0C04-3837-5B60-799247AFB792}"/>
              </a:ext>
            </a:extLst>
          </p:cNvPr>
          <p:cNvCxnSpPr>
            <a:cxnSpLocks/>
          </p:cNvCxnSpPr>
          <p:nvPr/>
        </p:nvCxnSpPr>
        <p:spPr>
          <a:xfrm flipH="1">
            <a:off x="8611665" y="4557760"/>
            <a:ext cx="73418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E331147-BABE-B7CE-7CD0-846EF0FB3F43}"/>
              </a:ext>
            </a:extLst>
          </p:cNvPr>
          <p:cNvCxnSpPr>
            <a:cxnSpLocks/>
          </p:cNvCxnSpPr>
          <p:nvPr/>
        </p:nvCxnSpPr>
        <p:spPr>
          <a:xfrm flipH="1">
            <a:off x="9941614" y="4557760"/>
            <a:ext cx="80598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4644A06-29DD-C5C7-847A-88FE51608318}"/>
              </a:ext>
            </a:extLst>
          </p:cNvPr>
          <p:cNvCxnSpPr>
            <a:cxnSpLocks/>
          </p:cNvCxnSpPr>
          <p:nvPr/>
        </p:nvCxnSpPr>
        <p:spPr>
          <a:xfrm flipH="1">
            <a:off x="3424559" y="3535918"/>
            <a:ext cx="8655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D54BD4D-2A63-87C5-9A96-85274DE960A3}"/>
              </a:ext>
            </a:extLst>
          </p:cNvPr>
          <p:cNvCxnSpPr>
            <a:cxnSpLocks/>
          </p:cNvCxnSpPr>
          <p:nvPr/>
        </p:nvCxnSpPr>
        <p:spPr>
          <a:xfrm flipH="1">
            <a:off x="4632679" y="3535918"/>
            <a:ext cx="69449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DC0570F4-557C-EE00-3A59-A56CE6D98338}"/>
              </a:ext>
            </a:extLst>
          </p:cNvPr>
          <p:cNvPicPr>
            <a:picLocks noChangeAspect="1"/>
          </p:cNvPicPr>
          <p:nvPr/>
        </p:nvPicPr>
        <p:blipFill>
          <a:blip r:embed="rId18"/>
          <a:stretch>
            <a:fillRect/>
          </a:stretch>
        </p:blipFill>
        <p:spPr>
          <a:xfrm>
            <a:off x="2292910" y="6061702"/>
            <a:ext cx="1372749" cy="453552"/>
          </a:xfrm>
          <a:prstGeom prst="rect">
            <a:avLst/>
          </a:prstGeom>
        </p:spPr>
      </p:pic>
      <p:sp>
        <p:nvSpPr>
          <p:cNvPr id="45" name="Rectangle 44">
            <a:extLst>
              <a:ext uri="{FF2B5EF4-FFF2-40B4-BE49-F238E27FC236}">
                <a16:creationId xmlns:a16="http://schemas.microsoft.com/office/drawing/2014/main" id="{802332E0-2AF9-4099-9F3B-2976C26C754E}"/>
              </a:ext>
            </a:extLst>
          </p:cNvPr>
          <p:cNvSpPr/>
          <p:nvPr/>
        </p:nvSpPr>
        <p:spPr>
          <a:xfrm>
            <a:off x="1675004" y="6204902"/>
            <a:ext cx="789933" cy="209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8" name="Rectangle 47">
            <a:extLst>
              <a:ext uri="{FF2B5EF4-FFF2-40B4-BE49-F238E27FC236}">
                <a16:creationId xmlns:a16="http://schemas.microsoft.com/office/drawing/2014/main" id="{99A2C52F-D64D-2EBB-5B0D-15BFEC9A0133}"/>
              </a:ext>
            </a:extLst>
          </p:cNvPr>
          <p:cNvSpPr/>
          <p:nvPr/>
        </p:nvSpPr>
        <p:spPr>
          <a:xfrm>
            <a:off x="3502693" y="6206426"/>
            <a:ext cx="1820537" cy="209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0" name="TextBox 49">
            <a:extLst>
              <a:ext uri="{FF2B5EF4-FFF2-40B4-BE49-F238E27FC236}">
                <a16:creationId xmlns:a16="http://schemas.microsoft.com/office/drawing/2014/main" id="{3E471E74-B751-8411-6FD7-E13A6612CD0A}"/>
              </a:ext>
            </a:extLst>
          </p:cNvPr>
          <p:cNvSpPr txBox="1"/>
          <p:nvPr/>
        </p:nvSpPr>
        <p:spPr>
          <a:xfrm>
            <a:off x="1828914" y="5002679"/>
            <a:ext cx="77728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500mm-600mm access</a:t>
            </a:r>
          </a:p>
        </p:txBody>
      </p:sp>
      <p:cxnSp>
        <p:nvCxnSpPr>
          <p:cNvPr id="51" name="Straight Arrow Connector 50">
            <a:extLst>
              <a:ext uri="{FF2B5EF4-FFF2-40B4-BE49-F238E27FC236}">
                <a16:creationId xmlns:a16="http://schemas.microsoft.com/office/drawing/2014/main" id="{BC289D61-AEEF-8830-9090-B553E48B75E7}"/>
              </a:ext>
            </a:extLst>
          </p:cNvPr>
          <p:cNvCxnSpPr>
            <a:cxnSpLocks/>
          </p:cNvCxnSpPr>
          <p:nvPr/>
        </p:nvCxnSpPr>
        <p:spPr>
          <a:xfrm flipH="1">
            <a:off x="1897914" y="5989558"/>
            <a:ext cx="65406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4" name="Picture 4" descr="Screwdriver with solid fill">
            <a:extLst>
              <a:ext uri="{FF2B5EF4-FFF2-40B4-BE49-F238E27FC236}">
                <a16:creationId xmlns:a16="http://schemas.microsoft.com/office/drawing/2014/main" id="{E82969BE-4401-991A-D9B0-427839388CAD}"/>
              </a:ext>
            </a:extLst>
          </p:cNvPr>
          <p:cNvPicPr>
            <a:picLocks noChangeAspect="1" noChangeArrowheads="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bwMode="auto">
          <a:xfrm rot="5618281">
            <a:off x="1972978" y="5619390"/>
            <a:ext cx="543767" cy="54376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ECBEB5FA-4FCD-999F-B87B-05E6B69CCC7F}"/>
              </a:ext>
            </a:extLst>
          </p:cNvPr>
          <p:cNvPicPr>
            <a:picLocks noChangeAspect="1"/>
          </p:cNvPicPr>
          <p:nvPr/>
        </p:nvPicPr>
        <p:blipFill>
          <a:blip r:embed="rId15"/>
          <a:stretch>
            <a:fillRect/>
          </a:stretch>
        </p:blipFill>
        <p:spPr>
          <a:xfrm>
            <a:off x="1710448" y="6424814"/>
            <a:ext cx="737497" cy="314799"/>
          </a:xfrm>
          <a:prstGeom prst="rect">
            <a:avLst/>
          </a:prstGeom>
        </p:spPr>
      </p:pic>
      <p:pic>
        <p:nvPicPr>
          <p:cNvPr id="61" name="Picture 4" descr="Screwdriver with solid fill">
            <a:extLst>
              <a:ext uri="{FF2B5EF4-FFF2-40B4-BE49-F238E27FC236}">
                <a16:creationId xmlns:a16="http://schemas.microsoft.com/office/drawing/2014/main" id="{7F02DD8B-5038-B606-FA09-BC4BDC380EF4}"/>
              </a:ext>
            </a:extLst>
          </p:cNvPr>
          <p:cNvPicPr>
            <a:picLocks noChangeAspect="1" noChangeArrowheads="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bwMode="auto">
          <a:xfrm rot="14009457">
            <a:off x="3679035" y="6287574"/>
            <a:ext cx="543767" cy="5437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33">
            <a:extLst>
              <a:ext uri="{FF2B5EF4-FFF2-40B4-BE49-F238E27FC236}">
                <a16:creationId xmlns:a16="http://schemas.microsoft.com/office/drawing/2014/main" id="{450568DF-9FE7-DCB4-F0CC-538D03D84290}"/>
              </a:ext>
            </a:extLst>
          </p:cNvPr>
          <p:cNvPicPr>
            <a:picLocks noChangeAspect="1"/>
          </p:cNvPicPr>
          <p:nvPr/>
        </p:nvPicPr>
        <p:blipFill>
          <a:blip r:embed="rId19"/>
          <a:stretch>
            <a:fillRect/>
          </a:stretch>
        </p:blipFill>
        <p:spPr>
          <a:xfrm>
            <a:off x="2772598" y="5323286"/>
            <a:ext cx="469885" cy="716575"/>
          </a:xfrm>
          <a:prstGeom prst="rect">
            <a:avLst/>
          </a:prstGeom>
        </p:spPr>
      </p:pic>
      <p:pic>
        <p:nvPicPr>
          <p:cNvPr id="1037" name="Picture 1036">
            <a:extLst>
              <a:ext uri="{FF2B5EF4-FFF2-40B4-BE49-F238E27FC236}">
                <a16:creationId xmlns:a16="http://schemas.microsoft.com/office/drawing/2014/main" id="{0EE0A9A3-51E2-DB2D-8CA7-CCFDBC614F36}"/>
              </a:ext>
            </a:extLst>
          </p:cNvPr>
          <p:cNvPicPr>
            <a:picLocks noChangeAspect="1"/>
          </p:cNvPicPr>
          <p:nvPr/>
        </p:nvPicPr>
        <p:blipFill>
          <a:blip r:embed="rId19"/>
          <a:stretch>
            <a:fillRect/>
          </a:stretch>
        </p:blipFill>
        <p:spPr>
          <a:xfrm>
            <a:off x="9063531" y="4172917"/>
            <a:ext cx="282175" cy="299234"/>
          </a:xfrm>
          <a:prstGeom prst="rect">
            <a:avLst/>
          </a:prstGeom>
        </p:spPr>
      </p:pic>
      <p:pic>
        <p:nvPicPr>
          <p:cNvPr id="1039" name="Picture 1038">
            <a:extLst>
              <a:ext uri="{FF2B5EF4-FFF2-40B4-BE49-F238E27FC236}">
                <a16:creationId xmlns:a16="http://schemas.microsoft.com/office/drawing/2014/main" id="{20A1A064-AD8B-3D7B-CA64-FC4FE1935812}"/>
              </a:ext>
            </a:extLst>
          </p:cNvPr>
          <p:cNvPicPr>
            <a:picLocks noChangeAspect="1"/>
          </p:cNvPicPr>
          <p:nvPr/>
        </p:nvPicPr>
        <p:blipFill>
          <a:blip r:embed="rId19"/>
          <a:stretch>
            <a:fillRect/>
          </a:stretch>
        </p:blipFill>
        <p:spPr>
          <a:xfrm>
            <a:off x="10007982" y="4160798"/>
            <a:ext cx="282175" cy="299234"/>
          </a:xfrm>
          <a:prstGeom prst="rect">
            <a:avLst/>
          </a:prstGeom>
        </p:spPr>
      </p:pic>
      <p:pic>
        <p:nvPicPr>
          <p:cNvPr id="1041" name="Picture 1040">
            <a:extLst>
              <a:ext uri="{FF2B5EF4-FFF2-40B4-BE49-F238E27FC236}">
                <a16:creationId xmlns:a16="http://schemas.microsoft.com/office/drawing/2014/main" id="{84303AC8-8F76-1D02-5DFD-94F768CE2802}"/>
              </a:ext>
            </a:extLst>
          </p:cNvPr>
          <p:cNvPicPr>
            <a:picLocks noChangeAspect="1"/>
          </p:cNvPicPr>
          <p:nvPr/>
        </p:nvPicPr>
        <p:blipFill>
          <a:blip r:embed="rId19"/>
          <a:stretch>
            <a:fillRect/>
          </a:stretch>
        </p:blipFill>
        <p:spPr>
          <a:xfrm>
            <a:off x="7963024" y="5309874"/>
            <a:ext cx="469885" cy="716575"/>
          </a:xfrm>
          <a:prstGeom prst="rect">
            <a:avLst/>
          </a:prstGeom>
        </p:spPr>
      </p:pic>
      <p:sp>
        <p:nvSpPr>
          <p:cNvPr id="1042" name="Rectangle 1041">
            <a:extLst>
              <a:ext uri="{FF2B5EF4-FFF2-40B4-BE49-F238E27FC236}">
                <a16:creationId xmlns:a16="http://schemas.microsoft.com/office/drawing/2014/main" id="{11570A3B-9C1A-65C3-C1F2-F6D55AFC0715}"/>
              </a:ext>
            </a:extLst>
          </p:cNvPr>
          <p:cNvSpPr/>
          <p:nvPr/>
        </p:nvSpPr>
        <p:spPr>
          <a:xfrm>
            <a:off x="13257" y="585956"/>
            <a:ext cx="12094761" cy="632651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3">
            <a:extLst>
              <a:ext uri="{FF2B5EF4-FFF2-40B4-BE49-F238E27FC236}">
                <a16:creationId xmlns:a16="http://schemas.microsoft.com/office/drawing/2014/main" id="{C0D83E7A-2770-D719-E53D-4A67404B2FE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005" t="34762" r="51761" b="31592"/>
          <a:stretch/>
        </p:blipFill>
        <p:spPr bwMode="auto">
          <a:xfrm>
            <a:off x="11066955" y="46805"/>
            <a:ext cx="925753" cy="5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7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77B123-9384-4F37-B3F4-F6DAC216D0F1}"/>
              </a:ext>
            </a:extLst>
          </p:cNvPr>
          <p:cNvSpPr>
            <a:spLocks noGrp="1"/>
          </p:cNvSpPr>
          <p:nvPr>
            <p:ph type="ctrTitle"/>
          </p:nvPr>
        </p:nvSpPr>
        <p:spPr>
          <a:xfrm>
            <a:off x="98623" y="-12833"/>
            <a:ext cx="7236897" cy="559381"/>
          </a:xfrm>
        </p:spPr>
        <p:txBody>
          <a:bodyPr>
            <a:normAutofit/>
          </a:bodyPr>
          <a:lstStyle/>
          <a:p>
            <a:pPr algn="l"/>
            <a:r>
              <a:rPr lang="en-GB" sz="2800" b="1" dirty="0"/>
              <a:t>Descriptive Complete – Fire Damper</a:t>
            </a:r>
          </a:p>
        </p:txBody>
      </p:sp>
      <p:pic>
        <p:nvPicPr>
          <p:cNvPr id="1028" name="Picture 4" descr="Handicap Icon Vector Art, Icons, and Graphics for Free Download">
            <a:extLst>
              <a:ext uri="{FF2B5EF4-FFF2-40B4-BE49-F238E27FC236}">
                <a16:creationId xmlns:a16="http://schemas.microsoft.com/office/drawing/2014/main" id="{414747B3-B309-E573-DFCC-6831F2B7E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3" y="1135514"/>
            <a:ext cx="930828" cy="930828"/>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Box 1032">
            <a:extLst>
              <a:ext uri="{FF2B5EF4-FFF2-40B4-BE49-F238E27FC236}">
                <a16:creationId xmlns:a16="http://schemas.microsoft.com/office/drawing/2014/main" id="{3055B0B3-7201-7DE1-D9E9-530AD1513619}"/>
              </a:ext>
            </a:extLst>
          </p:cNvPr>
          <p:cNvSpPr txBox="1"/>
          <p:nvPr/>
        </p:nvSpPr>
        <p:spPr>
          <a:xfrm>
            <a:off x="209572" y="1962086"/>
            <a:ext cx="10374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Protected Corridor or Lobby</a:t>
            </a:r>
          </a:p>
        </p:txBody>
      </p:sp>
      <p:sp>
        <p:nvSpPr>
          <p:cNvPr id="46" name="TextBox 45">
            <a:extLst>
              <a:ext uri="{FF2B5EF4-FFF2-40B4-BE49-F238E27FC236}">
                <a16:creationId xmlns:a16="http://schemas.microsoft.com/office/drawing/2014/main" id="{6615E720-11D5-A79D-8F89-C66D0E607443}"/>
              </a:ext>
            </a:extLst>
          </p:cNvPr>
          <p:cNvSpPr txBox="1"/>
          <p:nvPr/>
        </p:nvSpPr>
        <p:spPr>
          <a:xfrm>
            <a:off x="103182" y="494554"/>
            <a:ext cx="14942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Classification</a:t>
            </a:r>
          </a:p>
        </p:txBody>
      </p:sp>
      <p:cxnSp>
        <p:nvCxnSpPr>
          <p:cNvPr id="1052" name="Straight Connector 1051">
            <a:extLst>
              <a:ext uri="{FF2B5EF4-FFF2-40B4-BE49-F238E27FC236}">
                <a16:creationId xmlns:a16="http://schemas.microsoft.com/office/drawing/2014/main" id="{EC8BDC46-0740-C5AC-06C9-0E4DBA09181A}"/>
              </a:ext>
            </a:extLst>
          </p:cNvPr>
          <p:cNvCxnSpPr>
            <a:cxnSpLocks/>
          </p:cNvCxnSpPr>
          <p:nvPr/>
        </p:nvCxnSpPr>
        <p:spPr>
          <a:xfrm flipV="1">
            <a:off x="1490550" y="669793"/>
            <a:ext cx="9595" cy="5553022"/>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EFC880C0-778A-8914-8179-2FA5A56B17F9}"/>
              </a:ext>
            </a:extLst>
          </p:cNvPr>
          <p:cNvSpPr txBox="1"/>
          <p:nvPr/>
        </p:nvSpPr>
        <p:spPr>
          <a:xfrm>
            <a:off x="-84506" y="863814"/>
            <a:ext cx="1696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E120 (VE i ↔ 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C10000</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095" name="Picture 1094">
            <a:extLst>
              <a:ext uri="{FF2B5EF4-FFF2-40B4-BE49-F238E27FC236}">
                <a16:creationId xmlns:a16="http://schemas.microsoft.com/office/drawing/2014/main" id="{2B983A36-95F3-E02C-F5FE-BDA388202AC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Effect>
                      <a14:saturation sat="120000"/>
                    </a14:imgEffect>
                  </a14:imgLayer>
                </a14:imgProps>
              </a:ext>
            </a:extLst>
          </a:blip>
          <a:stretch>
            <a:fillRect/>
          </a:stretch>
        </p:blipFill>
        <p:spPr>
          <a:xfrm>
            <a:off x="1611516" y="1050223"/>
            <a:ext cx="658206" cy="1647059"/>
          </a:xfrm>
          <a:prstGeom prst="rect">
            <a:avLst/>
          </a:prstGeom>
        </p:spPr>
      </p:pic>
      <p:cxnSp>
        <p:nvCxnSpPr>
          <p:cNvPr id="2" name="Straight Connector 1">
            <a:extLst>
              <a:ext uri="{FF2B5EF4-FFF2-40B4-BE49-F238E27FC236}">
                <a16:creationId xmlns:a16="http://schemas.microsoft.com/office/drawing/2014/main" id="{9BE1B3D3-09BA-AD7E-C58E-94B49304B1A0}"/>
              </a:ext>
            </a:extLst>
          </p:cNvPr>
          <p:cNvCxnSpPr>
            <a:cxnSpLocks/>
          </p:cNvCxnSpPr>
          <p:nvPr/>
        </p:nvCxnSpPr>
        <p:spPr>
          <a:xfrm flipH="1">
            <a:off x="173620" y="3080065"/>
            <a:ext cx="11843307" cy="68249"/>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81695FD-8EC0-F812-5B25-39F373524E74}"/>
              </a:ext>
            </a:extLst>
          </p:cNvPr>
          <p:cNvSpPr txBox="1"/>
          <p:nvPr/>
        </p:nvSpPr>
        <p:spPr>
          <a:xfrm>
            <a:off x="1498862" y="2665655"/>
            <a:ext cx="936893" cy="3686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Flanged</a:t>
            </a:r>
          </a:p>
        </p:txBody>
      </p:sp>
      <p:pic>
        <p:nvPicPr>
          <p:cNvPr id="25" name="Picture 24">
            <a:extLst>
              <a:ext uri="{FF2B5EF4-FFF2-40B4-BE49-F238E27FC236}">
                <a16:creationId xmlns:a16="http://schemas.microsoft.com/office/drawing/2014/main" id="{BA5D2A53-450F-2359-22D2-25D2A49ED048}"/>
              </a:ext>
            </a:extLst>
          </p:cNvPr>
          <p:cNvPicPr>
            <a:picLocks noChangeAspect="1"/>
          </p:cNvPicPr>
          <p:nvPr/>
        </p:nvPicPr>
        <p:blipFill>
          <a:blip r:embed="rId6"/>
          <a:stretch>
            <a:fillRect/>
          </a:stretch>
        </p:blipFill>
        <p:spPr>
          <a:xfrm>
            <a:off x="5355068" y="843421"/>
            <a:ext cx="906643" cy="1764996"/>
          </a:xfrm>
          <a:prstGeom prst="rect">
            <a:avLst/>
          </a:prstGeom>
        </p:spPr>
      </p:pic>
      <p:cxnSp>
        <p:nvCxnSpPr>
          <p:cNvPr id="3" name="Straight Connector 2">
            <a:extLst>
              <a:ext uri="{FF2B5EF4-FFF2-40B4-BE49-F238E27FC236}">
                <a16:creationId xmlns:a16="http://schemas.microsoft.com/office/drawing/2014/main" id="{118F16DA-B340-D573-A023-0C6F1A1983D1}"/>
              </a:ext>
            </a:extLst>
          </p:cNvPr>
          <p:cNvCxnSpPr>
            <a:cxnSpLocks/>
          </p:cNvCxnSpPr>
          <p:nvPr/>
        </p:nvCxnSpPr>
        <p:spPr>
          <a:xfrm flipV="1">
            <a:off x="4873921" y="635185"/>
            <a:ext cx="0" cy="239916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8F55B07-830F-C0AD-B454-6623343C626B}"/>
              </a:ext>
            </a:extLst>
          </p:cNvPr>
          <p:cNvSpPr txBox="1"/>
          <p:nvPr/>
        </p:nvSpPr>
        <p:spPr>
          <a:xfrm>
            <a:off x="1490550" y="494554"/>
            <a:ext cx="9775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Damper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Frame</a:t>
            </a:r>
          </a:p>
        </p:txBody>
      </p:sp>
      <p:sp>
        <p:nvSpPr>
          <p:cNvPr id="16" name="TextBox 15">
            <a:extLst>
              <a:ext uri="{FF2B5EF4-FFF2-40B4-BE49-F238E27FC236}">
                <a16:creationId xmlns:a16="http://schemas.microsoft.com/office/drawing/2014/main" id="{2A51949D-AE61-AC44-DF9A-D585C0055638}"/>
              </a:ext>
            </a:extLst>
          </p:cNvPr>
          <p:cNvSpPr txBox="1"/>
          <p:nvPr/>
        </p:nvSpPr>
        <p:spPr>
          <a:xfrm>
            <a:off x="5311667" y="523495"/>
            <a:ext cx="16492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 Type</a:t>
            </a:r>
          </a:p>
        </p:txBody>
      </p:sp>
      <p:sp>
        <p:nvSpPr>
          <p:cNvPr id="34" name="TextBox 33">
            <a:extLst>
              <a:ext uri="{FF2B5EF4-FFF2-40B4-BE49-F238E27FC236}">
                <a16:creationId xmlns:a16="http://schemas.microsoft.com/office/drawing/2014/main" id="{6AF5C736-DD15-0ED5-1314-D46EEF16FC29}"/>
              </a:ext>
            </a:extLst>
          </p:cNvPr>
          <p:cNvSpPr txBox="1"/>
          <p:nvPr/>
        </p:nvSpPr>
        <p:spPr>
          <a:xfrm>
            <a:off x="4821016" y="2473812"/>
            <a:ext cx="184691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Symmetrical Flexible – EN520</a:t>
            </a:r>
          </a:p>
        </p:txBody>
      </p:sp>
      <p:cxnSp>
        <p:nvCxnSpPr>
          <p:cNvPr id="49" name="Straight Connector 48">
            <a:extLst>
              <a:ext uri="{FF2B5EF4-FFF2-40B4-BE49-F238E27FC236}">
                <a16:creationId xmlns:a16="http://schemas.microsoft.com/office/drawing/2014/main" id="{AEC3AD72-7AB0-584C-3A43-168D878815BC}"/>
              </a:ext>
            </a:extLst>
          </p:cNvPr>
          <p:cNvCxnSpPr>
            <a:cxnSpLocks/>
          </p:cNvCxnSpPr>
          <p:nvPr/>
        </p:nvCxnSpPr>
        <p:spPr>
          <a:xfrm flipV="1">
            <a:off x="6552189" y="685785"/>
            <a:ext cx="0" cy="2399162"/>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5E84CE7-7B05-2B41-8A35-C4F6C8EFD10B}"/>
              </a:ext>
            </a:extLst>
          </p:cNvPr>
          <p:cNvCxnSpPr>
            <a:cxnSpLocks/>
          </p:cNvCxnSpPr>
          <p:nvPr/>
        </p:nvCxnSpPr>
        <p:spPr>
          <a:xfrm flipV="1">
            <a:off x="10531390" y="635185"/>
            <a:ext cx="0" cy="2399162"/>
          </a:xfrm>
          <a:prstGeom prst="line">
            <a:avLst/>
          </a:prstGeom>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D70F7748-92EA-3773-FE18-72AE078DA0B2}"/>
              </a:ext>
            </a:extLst>
          </p:cNvPr>
          <p:cNvSpPr txBox="1"/>
          <p:nvPr/>
        </p:nvSpPr>
        <p:spPr>
          <a:xfrm>
            <a:off x="10570374" y="2458369"/>
            <a:ext cx="162865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EN520 &amp; Mineral Wool</a:t>
            </a:r>
          </a:p>
        </p:txBody>
      </p:sp>
      <p:sp>
        <p:nvSpPr>
          <p:cNvPr id="56" name="TextBox 55">
            <a:extLst>
              <a:ext uri="{FF2B5EF4-FFF2-40B4-BE49-F238E27FC236}">
                <a16:creationId xmlns:a16="http://schemas.microsoft.com/office/drawing/2014/main" id="{FE73404D-AB3E-802F-F342-468E42BBE391}"/>
              </a:ext>
            </a:extLst>
          </p:cNvPr>
          <p:cNvSpPr txBox="1"/>
          <p:nvPr/>
        </p:nvSpPr>
        <p:spPr>
          <a:xfrm>
            <a:off x="10878669" y="523495"/>
            <a:ext cx="16492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Seal Type</a:t>
            </a:r>
          </a:p>
        </p:txBody>
      </p:sp>
      <p:pic>
        <p:nvPicPr>
          <p:cNvPr id="57" name="Picture 56">
            <a:extLst>
              <a:ext uri="{FF2B5EF4-FFF2-40B4-BE49-F238E27FC236}">
                <a16:creationId xmlns:a16="http://schemas.microsoft.com/office/drawing/2014/main" id="{A52183CF-EAA7-DA86-639C-F1AAAACD2556}"/>
              </a:ext>
            </a:extLst>
          </p:cNvPr>
          <p:cNvPicPr>
            <a:picLocks noChangeAspect="1"/>
          </p:cNvPicPr>
          <p:nvPr/>
        </p:nvPicPr>
        <p:blipFill>
          <a:blip r:embed="rId7"/>
          <a:stretch>
            <a:fillRect/>
          </a:stretch>
        </p:blipFill>
        <p:spPr>
          <a:xfrm>
            <a:off x="6634383" y="864196"/>
            <a:ext cx="3772464" cy="1832245"/>
          </a:xfrm>
          <a:prstGeom prst="rect">
            <a:avLst/>
          </a:prstGeom>
          <a:ln>
            <a:solidFill>
              <a:schemeClr val="dk1"/>
            </a:solidFill>
          </a:ln>
        </p:spPr>
      </p:pic>
      <p:sp>
        <p:nvSpPr>
          <p:cNvPr id="58" name="TextBox 57">
            <a:extLst>
              <a:ext uri="{FF2B5EF4-FFF2-40B4-BE49-F238E27FC236}">
                <a16:creationId xmlns:a16="http://schemas.microsoft.com/office/drawing/2014/main" id="{57E6C380-4A89-0C0E-9349-8A1BD728C0B3}"/>
              </a:ext>
            </a:extLst>
          </p:cNvPr>
          <p:cNvSpPr txBox="1"/>
          <p:nvPr/>
        </p:nvSpPr>
        <p:spPr>
          <a:xfrm>
            <a:off x="7387278" y="525209"/>
            <a:ext cx="328826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 System Thickness </a:t>
            </a:r>
          </a:p>
        </p:txBody>
      </p:sp>
      <p:sp>
        <p:nvSpPr>
          <p:cNvPr id="59" name="TextBox 58">
            <a:extLst>
              <a:ext uri="{FF2B5EF4-FFF2-40B4-BE49-F238E27FC236}">
                <a16:creationId xmlns:a16="http://schemas.microsoft.com/office/drawing/2014/main" id="{0CD472FE-CC0E-BBB3-53F8-7529F18336D6}"/>
              </a:ext>
            </a:extLst>
          </p:cNvPr>
          <p:cNvSpPr txBox="1"/>
          <p:nvPr/>
        </p:nvSpPr>
        <p:spPr>
          <a:xfrm>
            <a:off x="6951124" y="2687828"/>
            <a:ext cx="34443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122mm (example determination)</a:t>
            </a:r>
          </a:p>
        </p:txBody>
      </p:sp>
      <p:cxnSp>
        <p:nvCxnSpPr>
          <p:cNvPr id="63" name="Straight Connector 62">
            <a:extLst>
              <a:ext uri="{FF2B5EF4-FFF2-40B4-BE49-F238E27FC236}">
                <a16:creationId xmlns:a16="http://schemas.microsoft.com/office/drawing/2014/main" id="{D664582F-B1FB-779A-CA8D-524E17A617C0}"/>
              </a:ext>
            </a:extLst>
          </p:cNvPr>
          <p:cNvCxnSpPr>
            <a:cxnSpLocks/>
          </p:cNvCxnSpPr>
          <p:nvPr/>
        </p:nvCxnSpPr>
        <p:spPr>
          <a:xfrm flipV="1">
            <a:off x="2400019" y="635185"/>
            <a:ext cx="0" cy="2399162"/>
          </a:xfrm>
          <a:prstGeom prst="line">
            <a:avLst/>
          </a:prstGeom>
        </p:spPr>
        <p:style>
          <a:lnRef idx="1">
            <a:schemeClr val="dk1"/>
          </a:lnRef>
          <a:fillRef idx="0">
            <a:schemeClr val="dk1"/>
          </a:fillRef>
          <a:effectRef idx="0">
            <a:schemeClr val="dk1"/>
          </a:effectRef>
          <a:fontRef idx="minor">
            <a:schemeClr val="tx1"/>
          </a:fontRef>
        </p:style>
      </p:cxnSp>
      <p:pic>
        <p:nvPicPr>
          <p:cNvPr id="1024" name="Picture 1023">
            <a:extLst>
              <a:ext uri="{FF2B5EF4-FFF2-40B4-BE49-F238E27FC236}">
                <a16:creationId xmlns:a16="http://schemas.microsoft.com/office/drawing/2014/main" id="{AB1B4202-0D0B-CF6A-F73C-EA979D975049}"/>
              </a:ext>
            </a:extLst>
          </p:cNvPr>
          <p:cNvPicPr>
            <a:picLocks noChangeAspect="1"/>
          </p:cNvPicPr>
          <p:nvPr/>
        </p:nvPicPr>
        <p:blipFill>
          <a:blip r:embed="rId8"/>
          <a:stretch>
            <a:fillRect/>
          </a:stretch>
        </p:blipFill>
        <p:spPr>
          <a:xfrm>
            <a:off x="4009379" y="1154632"/>
            <a:ext cx="770742" cy="1515318"/>
          </a:xfrm>
          <a:prstGeom prst="rect">
            <a:avLst/>
          </a:prstGeom>
        </p:spPr>
      </p:pic>
      <p:sp>
        <p:nvSpPr>
          <p:cNvPr id="1025" name="TextBox 1024">
            <a:extLst>
              <a:ext uri="{FF2B5EF4-FFF2-40B4-BE49-F238E27FC236}">
                <a16:creationId xmlns:a16="http://schemas.microsoft.com/office/drawing/2014/main" id="{33A48A33-4632-60D2-9EAE-64C2450A123E}"/>
              </a:ext>
            </a:extLst>
          </p:cNvPr>
          <p:cNvSpPr txBox="1"/>
          <p:nvPr/>
        </p:nvSpPr>
        <p:spPr>
          <a:xfrm>
            <a:off x="3819761" y="573549"/>
            <a:ext cx="110417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Position</a:t>
            </a:r>
          </a:p>
        </p:txBody>
      </p:sp>
      <p:sp>
        <p:nvSpPr>
          <p:cNvPr id="1027" name="TextBox 1026">
            <a:extLst>
              <a:ext uri="{FF2B5EF4-FFF2-40B4-BE49-F238E27FC236}">
                <a16:creationId xmlns:a16="http://schemas.microsoft.com/office/drawing/2014/main" id="{B21AF01D-E350-1A14-AFF7-95387C7308F9}"/>
              </a:ext>
            </a:extLst>
          </p:cNvPr>
          <p:cNvSpPr txBox="1"/>
          <p:nvPr/>
        </p:nvSpPr>
        <p:spPr>
          <a:xfrm>
            <a:off x="3497304" y="2695183"/>
            <a:ext cx="149023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Ve – Vertical</a:t>
            </a:r>
          </a:p>
        </p:txBody>
      </p:sp>
      <p:pic>
        <p:nvPicPr>
          <p:cNvPr id="1032" name="Picture 1031">
            <a:extLst>
              <a:ext uri="{FF2B5EF4-FFF2-40B4-BE49-F238E27FC236}">
                <a16:creationId xmlns:a16="http://schemas.microsoft.com/office/drawing/2014/main" id="{3A10FCAB-3F8B-A019-ECBF-D29C0B334CD9}"/>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Lst>
          </a:blip>
          <a:stretch>
            <a:fillRect/>
          </a:stretch>
        </p:blipFill>
        <p:spPr>
          <a:xfrm>
            <a:off x="10704824" y="806214"/>
            <a:ext cx="1263568" cy="1634871"/>
          </a:xfrm>
          <a:prstGeom prst="rect">
            <a:avLst/>
          </a:prstGeom>
        </p:spPr>
      </p:pic>
      <p:cxnSp>
        <p:nvCxnSpPr>
          <p:cNvPr id="1089" name="Straight Connector 1088">
            <a:extLst>
              <a:ext uri="{FF2B5EF4-FFF2-40B4-BE49-F238E27FC236}">
                <a16:creationId xmlns:a16="http://schemas.microsoft.com/office/drawing/2014/main" id="{E890B136-027E-C062-8C44-7734DA25BC0C}"/>
              </a:ext>
            </a:extLst>
          </p:cNvPr>
          <p:cNvCxnSpPr>
            <a:cxnSpLocks/>
          </p:cNvCxnSpPr>
          <p:nvPr/>
        </p:nvCxnSpPr>
        <p:spPr>
          <a:xfrm flipV="1">
            <a:off x="3566754" y="666828"/>
            <a:ext cx="0" cy="2399162"/>
          </a:xfrm>
          <a:prstGeom prst="line">
            <a:avLst/>
          </a:prstGeom>
        </p:spPr>
        <p:style>
          <a:lnRef idx="1">
            <a:schemeClr val="dk1"/>
          </a:lnRef>
          <a:fillRef idx="0">
            <a:schemeClr val="dk1"/>
          </a:fillRef>
          <a:effectRef idx="0">
            <a:schemeClr val="dk1"/>
          </a:effectRef>
          <a:fontRef idx="minor">
            <a:schemeClr val="tx1"/>
          </a:fontRef>
        </p:style>
      </p:cxnSp>
      <p:pic>
        <p:nvPicPr>
          <p:cNvPr id="1090" name="Picture 1089">
            <a:extLst>
              <a:ext uri="{FF2B5EF4-FFF2-40B4-BE49-F238E27FC236}">
                <a16:creationId xmlns:a16="http://schemas.microsoft.com/office/drawing/2014/main" id="{95771D3B-E3D4-B1E6-5705-B9E512E9CDDD}"/>
              </a:ext>
            </a:extLst>
          </p:cNvPr>
          <p:cNvPicPr>
            <a:picLocks noChangeAspect="1"/>
          </p:cNvPicPr>
          <p:nvPr/>
        </p:nvPicPr>
        <p:blipFill>
          <a:blip r:embed="rId11"/>
          <a:stretch>
            <a:fillRect/>
          </a:stretch>
        </p:blipFill>
        <p:spPr>
          <a:xfrm>
            <a:off x="2440992" y="1485545"/>
            <a:ext cx="1028676" cy="882418"/>
          </a:xfrm>
          <a:prstGeom prst="rect">
            <a:avLst/>
          </a:prstGeom>
        </p:spPr>
      </p:pic>
      <p:sp>
        <p:nvSpPr>
          <p:cNvPr id="1091" name="TextBox 1090">
            <a:extLst>
              <a:ext uri="{FF2B5EF4-FFF2-40B4-BE49-F238E27FC236}">
                <a16:creationId xmlns:a16="http://schemas.microsoft.com/office/drawing/2014/main" id="{173CF23A-91AB-DBD7-BE75-D4DFCB5959AE}"/>
              </a:ext>
            </a:extLst>
          </p:cNvPr>
          <p:cNvSpPr txBox="1"/>
          <p:nvPr/>
        </p:nvSpPr>
        <p:spPr>
          <a:xfrm>
            <a:off x="2435859" y="494568"/>
            <a:ext cx="115715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Blade types DP (AD: L)</a:t>
            </a:r>
          </a:p>
        </p:txBody>
      </p:sp>
      <p:sp>
        <p:nvSpPr>
          <p:cNvPr id="1092" name="TextBox 1091">
            <a:extLst>
              <a:ext uri="{FF2B5EF4-FFF2-40B4-BE49-F238E27FC236}">
                <a16:creationId xmlns:a16="http://schemas.microsoft.com/office/drawing/2014/main" id="{D2262CBE-0880-A969-3D89-153D3FE3E0D0}"/>
              </a:ext>
            </a:extLst>
          </p:cNvPr>
          <p:cNvSpPr txBox="1"/>
          <p:nvPr/>
        </p:nvSpPr>
        <p:spPr>
          <a:xfrm>
            <a:off x="2383113" y="2649090"/>
            <a:ext cx="115969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Opposed</a:t>
            </a:r>
          </a:p>
        </p:txBody>
      </p:sp>
      <p:cxnSp>
        <p:nvCxnSpPr>
          <p:cNvPr id="5" name="Straight Connector 4">
            <a:extLst>
              <a:ext uri="{FF2B5EF4-FFF2-40B4-BE49-F238E27FC236}">
                <a16:creationId xmlns:a16="http://schemas.microsoft.com/office/drawing/2014/main" id="{3D36DAE8-0572-DA65-60FE-BE014B07620E}"/>
              </a:ext>
            </a:extLst>
          </p:cNvPr>
          <p:cNvCxnSpPr>
            <a:cxnSpLocks/>
          </p:cNvCxnSpPr>
          <p:nvPr/>
        </p:nvCxnSpPr>
        <p:spPr>
          <a:xfrm flipH="1" flipV="1">
            <a:off x="209572" y="6222815"/>
            <a:ext cx="11758820" cy="18169"/>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B78D6E0-2BB2-A00A-49AD-99C81A8B5348}"/>
              </a:ext>
            </a:extLst>
          </p:cNvPr>
          <p:cNvSpPr txBox="1"/>
          <p:nvPr/>
        </p:nvSpPr>
        <p:spPr>
          <a:xfrm rot="17474965">
            <a:off x="-925340" y="4115190"/>
            <a:ext cx="341367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Classification</a:t>
            </a:r>
          </a:p>
        </p:txBody>
      </p:sp>
      <p:sp>
        <p:nvSpPr>
          <p:cNvPr id="10" name="TextBox 9">
            <a:extLst>
              <a:ext uri="{FF2B5EF4-FFF2-40B4-BE49-F238E27FC236}">
                <a16:creationId xmlns:a16="http://schemas.microsoft.com/office/drawing/2014/main" id="{0D9708DB-BC23-124A-A1C8-A4EA8022ECFA}"/>
              </a:ext>
            </a:extLst>
          </p:cNvPr>
          <p:cNvSpPr txBox="1"/>
          <p:nvPr/>
        </p:nvSpPr>
        <p:spPr>
          <a:xfrm>
            <a:off x="1539128" y="4110643"/>
            <a:ext cx="10652872"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 120 | VE | i ↔ o | S | C10000</a:t>
            </a:r>
          </a:p>
        </p:txBody>
      </p:sp>
      <p:sp>
        <p:nvSpPr>
          <p:cNvPr id="14" name="Rectangle 13">
            <a:extLst>
              <a:ext uri="{FF2B5EF4-FFF2-40B4-BE49-F238E27FC236}">
                <a16:creationId xmlns:a16="http://schemas.microsoft.com/office/drawing/2014/main" id="{A09D276B-BF5E-DFED-E638-C250B6005678}"/>
              </a:ext>
            </a:extLst>
          </p:cNvPr>
          <p:cNvSpPr/>
          <p:nvPr/>
        </p:nvSpPr>
        <p:spPr>
          <a:xfrm>
            <a:off x="0" y="580415"/>
            <a:ext cx="12175634" cy="571087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F4BC26EA-F089-888B-366C-0D9AA84D483B}"/>
              </a:ext>
            </a:extLst>
          </p:cNvPr>
          <p:cNvGrpSpPr/>
          <p:nvPr/>
        </p:nvGrpSpPr>
        <p:grpSpPr>
          <a:xfrm>
            <a:off x="5751430" y="4934990"/>
            <a:ext cx="1182822" cy="1210710"/>
            <a:chOff x="3215177" y="3009290"/>
            <a:chExt cx="914400" cy="914400"/>
          </a:xfrm>
        </p:grpSpPr>
        <p:pic>
          <p:nvPicPr>
            <p:cNvPr id="18" name="Graphic 17" descr="Key">
              <a:extLst>
                <a:ext uri="{FF2B5EF4-FFF2-40B4-BE49-F238E27FC236}">
                  <a16:creationId xmlns:a16="http://schemas.microsoft.com/office/drawing/2014/main" id="{3A50AD89-1CBC-FDC9-C375-769601CCD93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15177" y="3009290"/>
              <a:ext cx="914400" cy="914400"/>
            </a:xfrm>
            <a:prstGeom prst="rect">
              <a:avLst/>
            </a:prstGeom>
          </p:spPr>
        </p:pic>
        <p:pic>
          <p:nvPicPr>
            <p:cNvPr id="19" name="Graphic 18" descr="Key">
              <a:extLst>
                <a:ext uri="{FF2B5EF4-FFF2-40B4-BE49-F238E27FC236}">
                  <a16:creationId xmlns:a16="http://schemas.microsoft.com/office/drawing/2014/main" id="{6AD35996-117B-A3EA-DC39-C2B347BD8D0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215177" y="3009290"/>
              <a:ext cx="914400" cy="914400"/>
            </a:xfrm>
            <a:custGeom>
              <a:avLst/>
              <a:gdLst>
                <a:gd name="connsiteX0" fmla="*/ 0 w 914400"/>
                <a:gd name="connsiteY0" fmla="*/ 0 h 914400"/>
                <a:gd name="connsiteX1" fmla="*/ 914400 w 914400"/>
                <a:gd name="connsiteY1" fmla="*/ 0 h 914400"/>
                <a:gd name="connsiteX2" fmla="*/ 914400 w 914400"/>
                <a:gd name="connsiteY2" fmla="*/ 214352 h 914400"/>
                <a:gd name="connsiteX3" fmla="*/ 265588 w 914400"/>
                <a:gd name="connsiteY3" fmla="*/ 214352 h 914400"/>
                <a:gd name="connsiteX4" fmla="*/ 265588 w 914400"/>
                <a:gd name="connsiteY4" fmla="*/ 699293 h 914400"/>
                <a:gd name="connsiteX5" fmla="*/ 914400 w 914400"/>
                <a:gd name="connsiteY5" fmla="*/ 699293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0" y="0"/>
                  </a:moveTo>
                  <a:lnTo>
                    <a:pt x="914400" y="0"/>
                  </a:lnTo>
                  <a:lnTo>
                    <a:pt x="914400" y="214352"/>
                  </a:lnTo>
                  <a:lnTo>
                    <a:pt x="265588" y="214352"/>
                  </a:lnTo>
                  <a:lnTo>
                    <a:pt x="265588" y="699293"/>
                  </a:lnTo>
                  <a:lnTo>
                    <a:pt x="914400" y="699293"/>
                  </a:lnTo>
                  <a:lnTo>
                    <a:pt x="914400" y="914400"/>
                  </a:lnTo>
                  <a:lnTo>
                    <a:pt x="0" y="914400"/>
                  </a:lnTo>
                  <a:close/>
                </a:path>
              </a:pathLst>
            </a:custGeom>
          </p:spPr>
        </p:pic>
      </p:grpSp>
      <p:pic>
        <p:nvPicPr>
          <p:cNvPr id="4" name="Graphic 3">
            <a:extLst>
              <a:ext uri="{FF2B5EF4-FFF2-40B4-BE49-F238E27FC236}">
                <a16:creationId xmlns:a16="http://schemas.microsoft.com/office/drawing/2014/main" id="{CC07012D-DBE4-6543-CC73-45923DC7B51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5005" t="34762" r="51761" b="31592"/>
          <a:stretch/>
        </p:blipFill>
        <p:spPr bwMode="auto">
          <a:xfrm>
            <a:off x="11101936" y="46806"/>
            <a:ext cx="890772" cy="50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7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D1F27B-5BBA-FA02-64EC-15990E3C393B}"/>
              </a:ext>
            </a:extLst>
          </p:cNvPr>
          <p:cNvPicPr>
            <a:picLocks noChangeAspect="1"/>
          </p:cNvPicPr>
          <p:nvPr/>
        </p:nvPicPr>
        <p:blipFill>
          <a:blip r:embed="rId2"/>
          <a:stretch>
            <a:fillRect/>
          </a:stretch>
        </p:blipFill>
        <p:spPr>
          <a:xfrm>
            <a:off x="0" y="4173383"/>
            <a:ext cx="12192000" cy="2302184"/>
          </a:xfrm>
          <a:prstGeom prst="rect">
            <a:avLst/>
          </a:prstGeom>
        </p:spPr>
      </p:pic>
      <p:sp>
        <p:nvSpPr>
          <p:cNvPr id="2" name="TextBox 1">
            <a:extLst>
              <a:ext uri="{FF2B5EF4-FFF2-40B4-BE49-F238E27FC236}">
                <a16:creationId xmlns:a16="http://schemas.microsoft.com/office/drawing/2014/main" id="{5CB13B5F-DD91-931A-7172-2734D661571B}"/>
              </a:ext>
            </a:extLst>
          </p:cNvPr>
          <p:cNvSpPr txBox="1"/>
          <p:nvPr/>
        </p:nvSpPr>
        <p:spPr>
          <a:xfrm>
            <a:off x="1103445" y="46806"/>
            <a:ext cx="6912768" cy="461665"/>
          </a:xfrm>
          <a:prstGeom prst="rect">
            <a:avLst/>
          </a:prstGeom>
          <a:noFill/>
        </p:spPr>
        <p:txBody>
          <a:bodyPr wrap="square" rtlCol="0">
            <a:spAutoFit/>
          </a:bodyPr>
          <a:lstStyle/>
          <a:p>
            <a:r>
              <a:rPr lang="en-GB" sz="2400" dirty="0"/>
              <a:t>Scheduling of products – Fire Dampers</a:t>
            </a:r>
          </a:p>
        </p:txBody>
      </p:sp>
      <p:pic>
        <p:nvPicPr>
          <p:cNvPr id="3" name="Picture 2">
            <a:extLst>
              <a:ext uri="{FF2B5EF4-FFF2-40B4-BE49-F238E27FC236}">
                <a16:creationId xmlns:a16="http://schemas.microsoft.com/office/drawing/2014/main" id="{C50D9F8E-5441-0411-F082-9167DF1D44F7}"/>
              </a:ext>
            </a:extLst>
          </p:cNvPr>
          <p:cNvPicPr>
            <a:picLocks noChangeAspect="1"/>
          </p:cNvPicPr>
          <p:nvPr/>
        </p:nvPicPr>
        <p:blipFill>
          <a:blip r:embed="rId3"/>
          <a:stretch>
            <a:fillRect/>
          </a:stretch>
        </p:blipFill>
        <p:spPr>
          <a:xfrm>
            <a:off x="0" y="703600"/>
            <a:ext cx="12192000" cy="2674082"/>
          </a:xfrm>
          <a:prstGeom prst="rect">
            <a:avLst/>
          </a:prstGeom>
        </p:spPr>
      </p:pic>
      <p:pic>
        <p:nvPicPr>
          <p:cNvPr id="5" name="Graphic 3">
            <a:extLst>
              <a:ext uri="{FF2B5EF4-FFF2-40B4-BE49-F238E27FC236}">
                <a16:creationId xmlns:a16="http://schemas.microsoft.com/office/drawing/2014/main" id="{8C32A100-E825-2081-6B73-4DB9859047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05" t="34762" r="51761" b="31592"/>
          <a:stretch/>
        </p:blipFill>
        <p:spPr bwMode="auto">
          <a:xfrm>
            <a:off x="10867292" y="46806"/>
            <a:ext cx="1125416" cy="64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603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3">
            <a:extLst>
              <a:ext uri="{FF2B5EF4-FFF2-40B4-BE49-F238E27FC236}">
                <a16:creationId xmlns:a16="http://schemas.microsoft.com/office/drawing/2014/main" id="{5756791D-C2F1-4D34-8AC0-DA60685E40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5" t="34762" r="51761" b="31592"/>
          <a:stretch/>
        </p:blipFill>
        <p:spPr bwMode="auto">
          <a:xfrm>
            <a:off x="9841477" y="224117"/>
            <a:ext cx="2125639" cy="121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a:extLst>
              <a:ext uri="{FF2B5EF4-FFF2-40B4-BE49-F238E27FC236}">
                <a16:creationId xmlns:a16="http://schemas.microsoft.com/office/drawing/2014/main" id="{1AD22425-D61E-4B90-B1FA-BC7331168371}"/>
              </a:ext>
            </a:extLst>
          </p:cNvPr>
          <p:cNvSpPr>
            <a:spLocks noGrp="1"/>
          </p:cNvSpPr>
          <p:nvPr>
            <p:ph type="ctrTitle"/>
          </p:nvPr>
        </p:nvSpPr>
        <p:spPr>
          <a:xfrm>
            <a:off x="304799" y="416967"/>
            <a:ext cx="7132321" cy="706437"/>
          </a:xfrm>
        </p:spPr>
        <p:txBody>
          <a:bodyPr>
            <a:normAutofit fontScale="90000"/>
          </a:bodyPr>
          <a:lstStyle/>
          <a:p>
            <a:pPr algn="l"/>
            <a:r>
              <a:rPr lang="en-GB" sz="3200" b="1" dirty="0"/>
              <a:t>Further Reading </a:t>
            </a:r>
            <a:br>
              <a:rPr lang="en-GB" sz="3200" b="1" dirty="0"/>
            </a:br>
            <a:endParaRPr lang="en-GB" sz="3200" b="1" dirty="0"/>
          </a:p>
        </p:txBody>
      </p:sp>
      <p:pic>
        <p:nvPicPr>
          <p:cNvPr id="1026" name="Picture 2" descr="Firestopping of Service Penetrations: Best Practice Guide">
            <a:extLst>
              <a:ext uri="{FF2B5EF4-FFF2-40B4-BE49-F238E27FC236}">
                <a16:creationId xmlns:a16="http://schemas.microsoft.com/office/drawing/2014/main" id="{A27051B2-2717-DBDA-C6A7-F294820AF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24" t="9448" r="23176" b="8151"/>
          <a:stretch/>
        </p:blipFill>
        <p:spPr bwMode="auto">
          <a:xfrm>
            <a:off x="304799" y="989023"/>
            <a:ext cx="1699734" cy="23900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4E2C6D-8503-93FE-C6BE-EC4B8A9AF9BB}"/>
              </a:ext>
            </a:extLst>
          </p:cNvPr>
          <p:cNvSpPr txBox="1"/>
          <p:nvPr/>
        </p:nvSpPr>
        <p:spPr>
          <a:xfrm>
            <a:off x="2249176" y="891396"/>
            <a:ext cx="324356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Fire Stopping of Service Penetrations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 Practice in Design and Installation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 Download from ASFP, FIS, BSRIA and BESA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13566B8-C212-7167-7163-751A5792C969}"/>
              </a:ext>
            </a:extLst>
          </p:cNvPr>
          <p:cNvSpPr txBox="1"/>
          <p:nvPr/>
        </p:nvSpPr>
        <p:spPr>
          <a:xfrm>
            <a:off x="2152524" y="3575677"/>
            <a:ext cx="33402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ASFP Grey Book (</a:t>
            </a:r>
            <a:r>
              <a:rPr lang="en-GB" b="1" dirty="0">
                <a:solidFill>
                  <a:prstClr val="black"/>
                </a:solidFill>
                <a:latin typeface="Arial" panose="020B0604020202020204" pitchFamily="34" charset="0"/>
                <a:cs typeface="Arial" panose="020B0604020202020204" pitchFamily="34" charset="0"/>
              </a:rPr>
              <a:t>2</a:t>
            </a:r>
            <a:r>
              <a:rPr lang="en-GB" b="1" baseline="30000" dirty="0">
                <a:solidFill>
                  <a:prstClr val="black"/>
                </a:solidFill>
                <a:latin typeface="Arial" panose="020B0604020202020204" pitchFamily="34" charset="0"/>
                <a:cs typeface="Arial" panose="020B0604020202020204" pitchFamily="34" charset="0"/>
              </a:rPr>
              <a:t>nd</a:t>
            </a:r>
            <a:r>
              <a:rPr lang="en-GB" b="1" dirty="0">
                <a:solidFill>
                  <a:prstClr val="black"/>
                </a:solidFill>
                <a:latin typeface="Arial" panose="020B0604020202020204" pitchFamily="34" charset="0"/>
                <a:cs typeface="Arial" panose="020B0604020202020204" pitchFamily="34" charset="0"/>
              </a:rPr>
              <a:t>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Volume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Fire dampers (European standards) E (integrity) &amp; ES (integrity and leakage) classified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Available for download from ASFP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33EBAC4-125B-AA7C-CEFE-D762E692D474}"/>
              </a:ext>
            </a:extLst>
          </p:cNvPr>
          <p:cNvPicPr>
            <a:picLocks noChangeAspect="1"/>
          </p:cNvPicPr>
          <p:nvPr/>
        </p:nvPicPr>
        <p:blipFill>
          <a:blip r:embed="rId4"/>
          <a:stretch>
            <a:fillRect/>
          </a:stretch>
        </p:blipFill>
        <p:spPr>
          <a:xfrm>
            <a:off x="305747" y="4050964"/>
            <a:ext cx="1698786" cy="2390069"/>
          </a:xfrm>
          <a:prstGeom prst="rect">
            <a:avLst/>
          </a:prstGeom>
          <a:solidFill>
            <a:schemeClr val="tx1"/>
          </a:solidFill>
          <a:ln>
            <a:solidFill>
              <a:schemeClr val="tx1"/>
            </a:solidFill>
          </a:ln>
        </p:spPr>
      </p:pic>
      <p:pic>
        <p:nvPicPr>
          <p:cNvPr id="8" name="Picture 7">
            <a:extLst>
              <a:ext uri="{FF2B5EF4-FFF2-40B4-BE49-F238E27FC236}">
                <a16:creationId xmlns:a16="http://schemas.microsoft.com/office/drawing/2014/main" id="{B2EFB145-FB79-C4A3-7C77-384D97ABD371}"/>
              </a:ext>
            </a:extLst>
          </p:cNvPr>
          <p:cNvPicPr>
            <a:picLocks noChangeAspect="1"/>
          </p:cNvPicPr>
          <p:nvPr/>
        </p:nvPicPr>
        <p:blipFill>
          <a:blip r:embed="rId5"/>
          <a:stretch>
            <a:fillRect/>
          </a:stretch>
        </p:blipFill>
        <p:spPr>
          <a:xfrm>
            <a:off x="5509039" y="4021195"/>
            <a:ext cx="1710962" cy="2419838"/>
          </a:xfrm>
          <a:prstGeom prst="rect">
            <a:avLst/>
          </a:prstGeom>
          <a:ln>
            <a:solidFill>
              <a:schemeClr val="tx1"/>
            </a:solidFill>
          </a:ln>
        </p:spPr>
      </p:pic>
      <p:sp>
        <p:nvSpPr>
          <p:cNvPr id="11" name="TextBox 10">
            <a:extLst>
              <a:ext uri="{FF2B5EF4-FFF2-40B4-BE49-F238E27FC236}">
                <a16:creationId xmlns:a16="http://schemas.microsoft.com/office/drawing/2014/main" id="{341F02DE-F9D2-92B6-E02D-C22D3EF04803}"/>
              </a:ext>
            </a:extLst>
          </p:cNvPr>
          <p:cNvSpPr txBox="1"/>
          <p:nvPr/>
        </p:nvSpPr>
        <p:spPr>
          <a:xfrm>
            <a:off x="7268893" y="891396"/>
            <a:ext cx="334021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DW 145 </a:t>
            </a: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anose="020B0604020202020204" pitchFamily="34" charset="0"/>
                <a:cs typeface="Arial" panose="020B0604020202020204" pitchFamily="34" charset="0"/>
              </a:rPr>
              <a:t>For the installation of fire and smoke dampers.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Available for download from BESA</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AF8F423-B42B-1AF9-AABE-5A03767C32D5}"/>
              </a:ext>
            </a:extLst>
          </p:cNvPr>
          <p:cNvPicPr>
            <a:picLocks noChangeAspect="1"/>
          </p:cNvPicPr>
          <p:nvPr/>
        </p:nvPicPr>
        <p:blipFill>
          <a:blip r:embed="rId6"/>
          <a:stretch>
            <a:fillRect/>
          </a:stretch>
        </p:blipFill>
        <p:spPr>
          <a:xfrm>
            <a:off x="5469055" y="949330"/>
            <a:ext cx="1750946" cy="2429763"/>
          </a:xfrm>
          <a:prstGeom prst="rect">
            <a:avLst/>
          </a:prstGeom>
          <a:ln>
            <a:solidFill>
              <a:schemeClr val="tx1"/>
            </a:solidFill>
          </a:ln>
        </p:spPr>
      </p:pic>
      <p:sp>
        <p:nvSpPr>
          <p:cNvPr id="14" name="TextBox 13">
            <a:extLst>
              <a:ext uri="{FF2B5EF4-FFF2-40B4-BE49-F238E27FC236}">
                <a16:creationId xmlns:a16="http://schemas.microsoft.com/office/drawing/2014/main" id="{0AEC5E3B-5BDA-5097-0681-0EF2ED02EC3E}"/>
              </a:ext>
            </a:extLst>
          </p:cNvPr>
          <p:cNvSpPr txBox="1"/>
          <p:nvPr/>
        </p:nvSpPr>
        <p:spPr>
          <a:xfrm>
            <a:off x="7268893" y="4021195"/>
            <a:ext cx="33402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NAAD22</a:t>
            </a: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anose="020B0604020202020204" pitchFamily="34" charset="0"/>
                <a:cs typeface="Arial" panose="020B0604020202020204" pitchFamily="34" charset="0"/>
              </a:rPr>
              <a:t>Fire Dampers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Available for download from NAADUK</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744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42173-9A9F-8339-3A0B-B605BB00A703}"/>
              </a:ext>
            </a:extLst>
          </p:cNvPr>
          <p:cNvSpPr txBox="1"/>
          <p:nvPr/>
        </p:nvSpPr>
        <p:spPr>
          <a:xfrm>
            <a:off x="5937504" y="2361765"/>
            <a:ext cx="5974079" cy="424731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Disclaimer</a:t>
            </a:r>
            <a:b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br>
            <a:b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 Passive Fire Knowledge Group (PFKG) is a not-for-profit collaborative group of specialists working within various fields of passive fire protection.  </a:t>
            </a:r>
            <a:br>
              <a:rPr kumimoji="0" lang="en-GB"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 aim of the PFKG is to promote passive fire protection guidance and best practice and improve the delivery of well designed, specified and installed passive fire protection. </a:t>
            </a:r>
            <a:br>
              <a:rPr kumimoji="0" lang="en-GB"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Information is produced by subject matter experts, peer reviewed and signed off by the PFKG Governance group before publication. </a:t>
            </a:r>
            <a:br>
              <a:rPr kumimoji="0" lang="en-GB"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All information contained on the PFKG website and its publications, video libraries, and training resources is for general information and guidance only and does not purport to be and should not be considered as a professional or legal advice. Whilst all reasonable steps have been taken to ensure that the information contained on the PFKG website and within its publications is correct to the best of our knowledge, complete accuracy cannot be guaranteed, and the information contained within it may be incomplete or may be due for updates or changes.  </a:t>
            </a:r>
            <a:br>
              <a:rPr kumimoji="0" lang="en-GB"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Accordingly, the PFKG, its subject matter experts, and the co-publishers make no warranties or representations of any kind as to the content or accuracy of its information and, to the maximum extent permitted by law, accept no liability whatsoever for the same including, without limit, any technical, editorial, typographical or other errors or omissions in or misinterpretations of the information provided on their website, and for direct, indirect or consequential loss, business interruption, loss of business opportunity, loss of profits, production, contracts, goodwill or anticipated savings. </a:t>
            </a: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GB"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Any person making use of the PFKG’s information does so at his or her own risk and it is recommended that they seek professional advice whenever appropriate. </a:t>
            </a:r>
            <a:br>
              <a:rPr kumimoji="0" lang="en-GB"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 no event will the PFKG, its subject matter experts, and its co-publishers be liable to anyone for any decision made or action taken in reliance on the information published on the PFKG website or for any consequential, special, or similar damages, even if advised of the possibility of such damages. </a:t>
            </a:r>
            <a:br>
              <a:rPr kumimoji="0" lang="en-GB"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89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84E2-761F-45E7-AEB1-3C7615A56B3A}"/>
              </a:ext>
            </a:extLst>
          </p:cNvPr>
          <p:cNvSpPr>
            <a:spLocks noGrp="1"/>
          </p:cNvSpPr>
          <p:nvPr>
            <p:ph type="ctrTitle"/>
          </p:nvPr>
        </p:nvSpPr>
        <p:spPr>
          <a:xfrm>
            <a:off x="836023" y="713059"/>
            <a:ext cx="6850652" cy="706437"/>
          </a:xfrm>
        </p:spPr>
        <p:txBody>
          <a:bodyPr>
            <a:noAutofit/>
          </a:bodyPr>
          <a:lstStyle/>
          <a:p>
            <a:pPr algn="l"/>
            <a:r>
              <a:rPr lang="en-GB" sz="4800" b="1" dirty="0">
                <a:solidFill>
                  <a:srgbClr val="FD6B00"/>
                </a:solidFill>
                <a:latin typeface="Bebas Neue Bold" panose="020B0606020202050201" pitchFamily="34" charset="77"/>
              </a:rPr>
              <a:t>Objective – FIRE DAMPERs </a:t>
            </a:r>
          </a:p>
        </p:txBody>
      </p:sp>
      <p:sp>
        <p:nvSpPr>
          <p:cNvPr id="7" name="Content Placeholder 4">
            <a:extLst>
              <a:ext uri="{FF2B5EF4-FFF2-40B4-BE49-F238E27FC236}">
                <a16:creationId xmlns:a16="http://schemas.microsoft.com/office/drawing/2014/main" id="{7235E273-A0CF-4896-8EEA-AEE7D0C7D89C}"/>
              </a:ext>
            </a:extLst>
          </p:cNvPr>
          <p:cNvSpPr txBox="1">
            <a:spLocks/>
          </p:cNvSpPr>
          <p:nvPr/>
        </p:nvSpPr>
        <p:spPr>
          <a:xfrm>
            <a:off x="772015" y="1886012"/>
            <a:ext cx="6223145" cy="35320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7000"/>
              </a:lnSpc>
              <a:spcBef>
                <a:spcPts val="1000"/>
              </a:spcBef>
              <a:spcAft>
                <a:spcPts val="800"/>
              </a:spcAft>
              <a:buClr>
                <a:srgbClr val="C00000"/>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objective of this presentation is</a:t>
            </a: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 to</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illustrate a best practice approach to the design and specification of Fire Dampers and their associated services penetration seals where they pass through fire compartment walls or floors.</a:t>
            </a:r>
          </a:p>
          <a:p>
            <a:pPr marL="285750" marR="0" lvl="0" indent="-285750" algn="l" defTabSz="914400" rtl="0" eaLnBrk="1" fontAlgn="auto" latinLnBrk="0" hangingPunct="1">
              <a:lnSpc>
                <a:spcPct val="107000"/>
              </a:lnSpc>
              <a:spcBef>
                <a:spcPts val="1000"/>
              </a:spcBef>
              <a:spcAft>
                <a:spcPts val="800"/>
              </a:spcAft>
              <a:buClr>
                <a:srgbClr val="C00000"/>
              </a:buClr>
              <a:buSzTx/>
              <a:buFont typeface="Arial" panose="020B0604020202020204" pitchFamily="34" charset="0"/>
              <a:buChar char="•"/>
              <a:tabLst/>
              <a:defRPr/>
            </a:pP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The aim is to give the reader an understanding of the process required to ascertain the route to achieve an appropriate fire damper, compatibility of the fire wall or floor system and the access arrangements for installation, digital recording and future maintenance </a:t>
            </a:r>
          </a:p>
          <a:p>
            <a:pPr marL="285750" marR="0" lvl="0" indent="-285750" algn="l" defTabSz="914400" rtl="0" eaLnBrk="1" fontAlgn="auto" latinLnBrk="0" hangingPunct="1">
              <a:lnSpc>
                <a:spcPct val="107000"/>
              </a:lnSpc>
              <a:spcBef>
                <a:spcPts val="1000"/>
              </a:spcBef>
              <a:spcAft>
                <a:spcPts val="800"/>
              </a:spcAft>
              <a:buClr>
                <a:srgbClr val="C00000"/>
              </a:buClr>
              <a:buSzTx/>
              <a:buFont typeface="Arial" panose="020B0604020202020204" pitchFamily="34" charset="0"/>
              <a:buChar char="•"/>
              <a:tabLst/>
              <a:defRPr/>
            </a:pP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The output of the process will produce the classification of the fire damper for selection.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0000000-0008-0000-0800-000013000000}"/>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7962900" y="1819336"/>
            <a:ext cx="2609849" cy="3670735"/>
          </a:xfrm>
          <a:prstGeom prst="rect">
            <a:avLst/>
          </a:prstGeom>
          <a:effectLst>
            <a:glow rad="101600">
              <a:schemeClr val="accent2">
                <a:lumMod val="60000"/>
                <a:lumOff val="40000"/>
                <a:alpha val="40000"/>
              </a:schemeClr>
            </a:glow>
          </a:effectLst>
        </p:spPr>
      </p:pic>
    </p:spTree>
    <p:extLst>
      <p:ext uri="{BB962C8B-B14F-4D97-AF65-F5344CB8AC3E}">
        <p14:creationId xmlns:p14="http://schemas.microsoft.com/office/powerpoint/2010/main" val="29518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5963AE-7145-D2A6-E381-422288679F73}"/>
              </a:ext>
            </a:extLst>
          </p:cNvPr>
          <p:cNvPicPr>
            <a:picLocks noChangeAspect="1"/>
          </p:cNvPicPr>
          <p:nvPr/>
        </p:nvPicPr>
        <p:blipFill>
          <a:blip r:embed="rId2"/>
          <a:stretch>
            <a:fillRect/>
          </a:stretch>
        </p:blipFill>
        <p:spPr>
          <a:xfrm>
            <a:off x="216233" y="236534"/>
            <a:ext cx="2555641" cy="1561151"/>
          </a:xfrm>
          <a:prstGeom prst="rect">
            <a:avLst/>
          </a:prstGeom>
          <a:ln>
            <a:solidFill>
              <a:schemeClr val="dk1"/>
            </a:solidFill>
          </a:ln>
        </p:spPr>
      </p:pic>
      <p:pic>
        <p:nvPicPr>
          <p:cNvPr id="5" name="Picture 4" descr="Diagram&#10;&#10;Description automatically generated">
            <a:extLst>
              <a:ext uri="{FF2B5EF4-FFF2-40B4-BE49-F238E27FC236}">
                <a16:creationId xmlns:a16="http://schemas.microsoft.com/office/drawing/2014/main" id="{CA8E4D7D-12E9-021D-9F83-C9FB4E23BAD1}"/>
              </a:ext>
            </a:extLst>
          </p:cNvPr>
          <p:cNvPicPr>
            <a:picLocks noChangeAspect="1"/>
          </p:cNvPicPr>
          <p:nvPr/>
        </p:nvPicPr>
        <p:blipFill>
          <a:blip r:embed="rId3"/>
          <a:stretch>
            <a:fillRect/>
          </a:stretch>
        </p:blipFill>
        <p:spPr>
          <a:xfrm>
            <a:off x="1458005" y="1466821"/>
            <a:ext cx="2555641" cy="1561151"/>
          </a:xfrm>
          <a:prstGeom prst="rect">
            <a:avLst/>
          </a:prstGeom>
          <a:ln>
            <a:solidFill>
              <a:schemeClr val="dk1"/>
            </a:solidFill>
          </a:ln>
        </p:spPr>
      </p:pic>
      <p:pic>
        <p:nvPicPr>
          <p:cNvPr id="6" name="Picture 5" descr="Diagram, table&#10;&#10;Description automatically generated">
            <a:extLst>
              <a:ext uri="{FF2B5EF4-FFF2-40B4-BE49-F238E27FC236}">
                <a16:creationId xmlns:a16="http://schemas.microsoft.com/office/drawing/2014/main" id="{549C1E2F-17EB-D36A-CD04-E8793794DCFA}"/>
              </a:ext>
            </a:extLst>
          </p:cNvPr>
          <p:cNvPicPr>
            <a:picLocks noChangeAspect="1"/>
          </p:cNvPicPr>
          <p:nvPr/>
        </p:nvPicPr>
        <p:blipFill>
          <a:blip r:embed="rId4"/>
          <a:stretch>
            <a:fillRect/>
          </a:stretch>
        </p:blipFill>
        <p:spPr>
          <a:xfrm>
            <a:off x="2624394" y="2042479"/>
            <a:ext cx="2565719" cy="1554543"/>
          </a:xfrm>
          <a:prstGeom prst="rect">
            <a:avLst/>
          </a:prstGeom>
          <a:ln>
            <a:solidFill>
              <a:schemeClr val="dk1"/>
            </a:solidFill>
          </a:ln>
        </p:spPr>
      </p:pic>
      <p:pic>
        <p:nvPicPr>
          <p:cNvPr id="7" name="Picture 6" descr="Table&#10;&#10;Description automatically generated">
            <a:extLst>
              <a:ext uri="{FF2B5EF4-FFF2-40B4-BE49-F238E27FC236}">
                <a16:creationId xmlns:a16="http://schemas.microsoft.com/office/drawing/2014/main" id="{D668529E-E33B-203D-D30A-6D7CA1A9DB6B}"/>
              </a:ext>
            </a:extLst>
          </p:cNvPr>
          <p:cNvPicPr>
            <a:picLocks noChangeAspect="1"/>
          </p:cNvPicPr>
          <p:nvPr/>
        </p:nvPicPr>
        <p:blipFill>
          <a:blip r:embed="rId5"/>
          <a:stretch>
            <a:fillRect/>
          </a:stretch>
        </p:blipFill>
        <p:spPr>
          <a:xfrm>
            <a:off x="4102283" y="2702361"/>
            <a:ext cx="2580813" cy="1554543"/>
          </a:xfrm>
          <a:prstGeom prst="rect">
            <a:avLst/>
          </a:prstGeom>
          <a:ln>
            <a:solidFill>
              <a:schemeClr val="dk1"/>
            </a:solidFill>
          </a:ln>
        </p:spPr>
      </p:pic>
      <p:pic>
        <p:nvPicPr>
          <p:cNvPr id="8" name="Picture 7" descr="Diagram&#10;&#10;Description automatically generated">
            <a:extLst>
              <a:ext uri="{FF2B5EF4-FFF2-40B4-BE49-F238E27FC236}">
                <a16:creationId xmlns:a16="http://schemas.microsoft.com/office/drawing/2014/main" id="{15C97147-2F59-47E6-0F5D-1A7B1CE0FBFE}"/>
              </a:ext>
            </a:extLst>
          </p:cNvPr>
          <p:cNvPicPr>
            <a:picLocks noChangeAspect="1"/>
          </p:cNvPicPr>
          <p:nvPr/>
        </p:nvPicPr>
        <p:blipFill>
          <a:blip r:embed="rId6"/>
          <a:stretch>
            <a:fillRect/>
          </a:stretch>
        </p:blipFill>
        <p:spPr>
          <a:xfrm>
            <a:off x="5488874" y="3476327"/>
            <a:ext cx="2565719" cy="1561151"/>
          </a:xfrm>
          <a:prstGeom prst="rect">
            <a:avLst/>
          </a:prstGeom>
          <a:ln>
            <a:solidFill>
              <a:schemeClr val="dk1"/>
            </a:solidFill>
          </a:ln>
        </p:spPr>
      </p:pic>
      <p:pic>
        <p:nvPicPr>
          <p:cNvPr id="9" name="Picture 8">
            <a:extLst>
              <a:ext uri="{FF2B5EF4-FFF2-40B4-BE49-F238E27FC236}">
                <a16:creationId xmlns:a16="http://schemas.microsoft.com/office/drawing/2014/main" id="{81D6B329-F2FD-4114-1D85-4C43CB75E8F0}"/>
              </a:ext>
            </a:extLst>
          </p:cNvPr>
          <p:cNvPicPr>
            <a:picLocks noChangeAspect="1"/>
          </p:cNvPicPr>
          <p:nvPr/>
        </p:nvPicPr>
        <p:blipFill>
          <a:blip r:embed="rId7"/>
          <a:stretch>
            <a:fillRect/>
          </a:stretch>
        </p:blipFill>
        <p:spPr>
          <a:xfrm>
            <a:off x="6870579" y="4070642"/>
            <a:ext cx="2580813" cy="1561151"/>
          </a:xfrm>
          <a:prstGeom prst="rect">
            <a:avLst/>
          </a:prstGeom>
          <a:ln>
            <a:solidFill>
              <a:schemeClr val="dk1"/>
            </a:solidFill>
          </a:ln>
        </p:spPr>
      </p:pic>
      <p:pic>
        <p:nvPicPr>
          <p:cNvPr id="10" name="Picture 9">
            <a:extLst>
              <a:ext uri="{FF2B5EF4-FFF2-40B4-BE49-F238E27FC236}">
                <a16:creationId xmlns:a16="http://schemas.microsoft.com/office/drawing/2014/main" id="{5D135FC5-2DFD-7960-9473-4C2384F054DB}"/>
              </a:ext>
            </a:extLst>
          </p:cNvPr>
          <p:cNvPicPr>
            <a:picLocks noChangeAspect="1"/>
          </p:cNvPicPr>
          <p:nvPr/>
        </p:nvPicPr>
        <p:blipFill>
          <a:blip r:embed="rId8"/>
          <a:stretch>
            <a:fillRect/>
          </a:stretch>
        </p:blipFill>
        <p:spPr>
          <a:xfrm>
            <a:off x="8158477" y="4671566"/>
            <a:ext cx="2555641" cy="1554543"/>
          </a:xfrm>
          <a:prstGeom prst="rect">
            <a:avLst/>
          </a:prstGeom>
          <a:ln>
            <a:solidFill>
              <a:schemeClr val="dk1"/>
            </a:solidFill>
          </a:ln>
        </p:spPr>
      </p:pic>
      <p:pic>
        <p:nvPicPr>
          <p:cNvPr id="13" name="Picture 12">
            <a:extLst>
              <a:ext uri="{FF2B5EF4-FFF2-40B4-BE49-F238E27FC236}">
                <a16:creationId xmlns:a16="http://schemas.microsoft.com/office/drawing/2014/main" id="{2C63A2B4-0698-A880-9929-9C16D7D9247B}"/>
              </a:ext>
            </a:extLst>
          </p:cNvPr>
          <p:cNvPicPr>
            <a:picLocks noChangeAspect="1"/>
          </p:cNvPicPr>
          <p:nvPr/>
        </p:nvPicPr>
        <p:blipFill>
          <a:blip r:embed="rId9"/>
          <a:stretch>
            <a:fillRect/>
          </a:stretch>
        </p:blipFill>
        <p:spPr>
          <a:xfrm>
            <a:off x="5859272" y="213383"/>
            <a:ext cx="5864579" cy="1227036"/>
          </a:xfrm>
          <a:prstGeom prst="rect">
            <a:avLst/>
          </a:prstGeom>
          <a:ln>
            <a:solidFill>
              <a:schemeClr val="accent1">
                <a:shade val="50000"/>
              </a:schemeClr>
            </a:solidFill>
          </a:ln>
        </p:spPr>
      </p:pic>
      <p:pic>
        <p:nvPicPr>
          <p:cNvPr id="16" name="Picture 15">
            <a:extLst>
              <a:ext uri="{FF2B5EF4-FFF2-40B4-BE49-F238E27FC236}">
                <a16:creationId xmlns:a16="http://schemas.microsoft.com/office/drawing/2014/main" id="{22F901CC-74F9-F1CD-3797-6F9A74548DCE}"/>
              </a:ext>
            </a:extLst>
          </p:cNvPr>
          <p:cNvPicPr>
            <a:picLocks noChangeAspect="1"/>
          </p:cNvPicPr>
          <p:nvPr/>
        </p:nvPicPr>
        <p:blipFill>
          <a:blip r:embed="rId10"/>
          <a:stretch>
            <a:fillRect/>
          </a:stretch>
        </p:blipFill>
        <p:spPr>
          <a:xfrm>
            <a:off x="1442788" y="3635720"/>
            <a:ext cx="688149" cy="1125069"/>
          </a:xfrm>
          <a:prstGeom prst="rect">
            <a:avLst/>
          </a:prstGeom>
          <a:ln>
            <a:solidFill>
              <a:schemeClr val="tx1"/>
            </a:solidFill>
          </a:ln>
        </p:spPr>
      </p:pic>
      <p:sp>
        <p:nvSpPr>
          <p:cNvPr id="17" name="TextBox 16">
            <a:extLst>
              <a:ext uri="{FF2B5EF4-FFF2-40B4-BE49-F238E27FC236}">
                <a16:creationId xmlns:a16="http://schemas.microsoft.com/office/drawing/2014/main" id="{8631EF10-1641-A9A9-FB52-200927293003}"/>
              </a:ext>
            </a:extLst>
          </p:cNvPr>
          <p:cNvSpPr txBox="1"/>
          <p:nvPr/>
        </p:nvSpPr>
        <p:spPr>
          <a:xfrm>
            <a:off x="3410253" y="359788"/>
            <a:ext cx="1810635" cy="923330"/>
          </a:xfrm>
          <a:prstGeom prst="rect">
            <a:avLst/>
          </a:prstGeom>
          <a:noFill/>
          <a:ln>
            <a:solidFill>
              <a:schemeClr val="dk1"/>
            </a:solidFill>
          </a:ln>
        </p:spPr>
        <p:txBody>
          <a:bodyPr wrap="square" rtlCol="0">
            <a:spAutoFit/>
          </a:bodyPr>
          <a:lstStyle/>
          <a:p>
            <a:pPr algn="ctr" defTabSz="914377">
              <a:defRPr/>
            </a:pPr>
            <a:r>
              <a:rPr lang="en-GB">
                <a:solidFill>
                  <a:prstClr val="black"/>
                </a:solidFill>
                <a:latin typeface="Calibri" panose="020F0502020204030204"/>
              </a:rPr>
              <a:t>Fire Damper Work Book Example</a:t>
            </a:r>
          </a:p>
        </p:txBody>
      </p:sp>
      <p:pic>
        <p:nvPicPr>
          <p:cNvPr id="19" name="Picture 18">
            <a:extLst>
              <a:ext uri="{FF2B5EF4-FFF2-40B4-BE49-F238E27FC236}">
                <a16:creationId xmlns:a16="http://schemas.microsoft.com/office/drawing/2014/main" id="{77370293-F24C-E43A-C3DF-3E3AD40A97FD}"/>
              </a:ext>
            </a:extLst>
          </p:cNvPr>
          <p:cNvPicPr>
            <a:picLocks noChangeAspect="1"/>
          </p:cNvPicPr>
          <p:nvPr/>
        </p:nvPicPr>
        <p:blipFill>
          <a:blip r:embed="rId11"/>
          <a:stretch>
            <a:fillRect/>
          </a:stretch>
        </p:blipFill>
        <p:spPr>
          <a:xfrm>
            <a:off x="2624394" y="4256901"/>
            <a:ext cx="688149" cy="1134267"/>
          </a:xfrm>
          <a:prstGeom prst="rect">
            <a:avLst/>
          </a:prstGeom>
          <a:ln>
            <a:solidFill>
              <a:schemeClr val="dk1"/>
            </a:solidFill>
          </a:ln>
        </p:spPr>
      </p:pic>
      <p:pic>
        <p:nvPicPr>
          <p:cNvPr id="21" name="Picture 20">
            <a:extLst>
              <a:ext uri="{FF2B5EF4-FFF2-40B4-BE49-F238E27FC236}">
                <a16:creationId xmlns:a16="http://schemas.microsoft.com/office/drawing/2014/main" id="{91B45413-5076-A6E3-812F-F0D88AF2E315}"/>
              </a:ext>
            </a:extLst>
          </p:cNvPr>
          <p:cNvPicPr>
            <a:picLocks noChangeAspect="1"/>
          </p:cNvPicPr>
          <p:nvPr/>
        </p:nvPicPr>
        <p:blipFill>
          <a:blip r:embed="rId12"/>
          <a:stretch>
            <a:fillRect/>
          </a:stretch>
        </p:blipFill>
        <p:spPr>
          <a:xfrm>
            <a:off x="4107430" y="5037477"/>
            <a:ext cx="688149" cy="1134267"/>
          </a:xfrm>
          <a:prstGeom prst="rect">
            <a:avLst/>
          </a:prstGeom>
          <a:ln>
            <a:solidFill>
              <a:schemeClr val="dk1"/>
            </a:solidFill>
          </a:ln>
        </p:spPr>
      </p:pic>
      <p:pic>
        <p:nvPicPr>
          <p:cNvPr id="23" name="Picture 22">
            <a:extLst>
              <a:ext uri="{FF2B5EF4-FFF2-40B4-BE49-F238E27FC236}">
                <a16:creationId xmlns:a16="http://schemas.microsoft.com/office/drawing/2014/main" id="{D6BBBA17-76B3-CD4F-F5B8-4E3F9FE9CDB9}"/>
              </a:ext>
            </a:extLst>
          </p:cNvPr>
          <p:cNvPicPr>
            <a:picLocks noChangeAspect="1"/>
          </p:cNvPicPr>
          <p:nvPr/>
        </p:nvPicPr>
        <p:blipFill>
          <a:blip r:embed="rId13"/>
          <a:stretch>
            <a:fillRect/>
          </a:stretch>
        </p:blipFill>
        <p:spPr>
          <a:xfrm>
            <a:off x="7366445" y="1568093"/>
            <a:ext cx="688148" cy="1134267"/>
          </a:xfrm>
          <a:prstGeom prst="rect">
            <a:avLst/>
          </a:prstGeom>
          <a:ln>
            <a:solidFill>
              <a:schemeClr val="dk1"/>
            </a:solidFill>
          </a:ln>
        </p:spPr>
      </p:pic>
      <p:cxnSp>
        <p:nvCxnSpPr>
          <p:cNvPr id="27" name="Straight Arrow Connector 26">
            <a:extLst>
              <a:ext uri="{FF2B5EF4-FFF2-40B4-BE49-F238E27FC236}">
                <a16:creationId xmlns:a16="http://schemas.microsoft.com/office/drawing/2014/main" id="{8602E737-B58B-A011-3341-6BFE737C0B4F}"/>
              </a:ext>
            </a:extLst>
          </p:cNvPr>
          <p:cNvCxnSpPr>
            <a:stCxn id="16" idx="0"/>
          </p:cNvCxnSpPr>
          <p:nvPr/>
        </p:nvCxnSpPr>
        <p:spPr>
          <a:xfrm flipH="1" flipV="1">
            <a:off x="1786864" y="3027971"/>
            <a:ext cx="1" cy="6077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523C932-88F6-B268-EB09-A3877C1780FC}"/>
              </a:ext>
            </a:extLst>
          </p:cNvPr>
          <p:cNvCxnSpPr>
            <a:cxnSpLocks/>
          </p:cNvCxnSpPr>
          <p:nvPr/>
        </p:nvCxnSpPr>
        <p:spPr>
          <a:xfrm flipV="1">
            <a:off x="2941075" y="3597022"/>
            <a:ext cx="0" cy="6453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49FE372-AC74-80C2-7E1A-38ECB0E870EA}"/>
              </a:ext>
            </a:extLst>
          </p:cNvPr>
          <p:cNvCxnSpPr>
            <a:cxnSpLocks/>
            <a:stCxn id="21" idx="0"/>
          </p:cNvCxnSpPr>
          <p:nvPr/>
        </p:nvCxnSpPr>
        <p:spPr>
          <a:xfrm flipH="1" flipV="1">
            <a:off x="4451505" y="4256901"/>
            <a:ext cx="1" cy="7805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A3CF6C3-8FD0-05AC-1FA9-BF21FEFD119A}"/>
              </a:ext>
            </a:extLst>
          </p:cNvPr>
          <p:cNvCxnSpPr>
            <a:cxnSpLocks/>
            <a:stCxn id="23" idx="2"/>
          </p:cNvCxnSpPr>
          <p:nvPr/>
        </p:nvCxnSpPr>
        <p:spPr>
          <a:xfrm>
            <a:off x="7710519" y="2702361"/>
            <a:ext cx="0" cy="7739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8922AD8-3EE9-81CF-401D-FCFCEC89C91E}"/>
              </a:ext>
            </a:extLst>
          </p:cNvPr>
          <p:cNvCxnSpPr>
            <a:cxnSpLocks/>
          </p:cNvCxnSpPr>
          <p:nvPr/>
        </p:nvCxnSpPr>
        <p:spPr>
          <a:xfrm>
            <a:off x="9107316" y="3476327"/>
            <a:ext cx="0" cy="5943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947D244F-54D0-220F-6BB6-51952B0E7ACA}"/>
              </a:ext>
            </a:extLst>
          </p:cNvPr>
          <p:cNvGrpSpPr/>
          <p:nvPr/>
        </p:nvGrpSpPr>
        <p:grpSpPr>
          <a:xfrm>
            <a:off x="11219474" y="4957286"/>
            <a:ext cx="824825" cy="983103"/>
            <a:chOff x="3215177" y="3009290"/>
            <a:chExt cx="914400" cy="914400"/>
          </a:xfrm>
        </p:grpSpPr>
        <p:pic>
          <p:nvPicPr>
            <p:cNvPr id="42" name="Graphic 41" descr="Key">
              <a:extLst>
                <a:ext uri="{FF2B5EF4-FFF2-40B4-BE49-F238E27FC236}">
                  <a16:creationId xmlns:a16="http://schemas.microsoft.com/office/drawing/2014/main" id="{341A8901-ADC2-D104-AA37-AFD74A28B38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15177" y="3009290"/>
              <a:ext cx="914400" cy="914400"/>
            </a:xfrm>
            <a:prstGeom prst="rect">
              <a:avLst/>
            </a:prstGeom>
          </p:spPr>
        </p:pic>
        <p:pic>
          <p:nvPicPr>
            <p:cNvPr id="43" name="Graphic 42" descr="Key">
              <a:extLst>
                <a:ext uri="{FF2B5EF4-FFF2-40B4-BE49-F238E27FC236}">
                  <a16:creationId xmlns:a16="http://schemas.microsoft.com/office/drawing/2014/main" id="{B6383037-6DA1-2FCA-AA00-ABEF245D605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215177" y="3009290"/>
              <a:ext cx="914400" cy="914400"/>
            </a:xfrm>
            <a:custGeom>
              <a:avLst/>
              <a:gdLst>
                <a:gd name="connsiteX0" fmla="*/ 0 w 914400"/>
                <a:gd name="connsiteY0" fmla="*/ 0 h 914400"/>
                <a:gd name="connsiteX1" fmla="*/ 914400 w 914400"/>
                <a:gd name="connsiteY1" fmla="*/ 0 h 914400"/>
                <a:gd name="connsiteX2" fmla="*/ 914400 w 914400"/>
                <a:gd name="connsiteY2" fmla="*/ 214352 h 914400"/>
                <a:gd name="connsiteX3" fmla="*/ 265588 w 914400"/>
                <a:gd name="connsiteY3" fmla="*/ 214352 h 914400"/>
                <a:gd name="connsiteX4" fmla="*/ 265588 w 914400"/>
                <a:gd name="connsiteY4" fmla="*/ 699293 h 914400"/>
                <a:gd name="connsiteX5" fmla="*/ 914400 w 914400"/>
                <a:gd name="connsiteY5" fmla="*/ 699293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0" y="0"/>
                  </a:moveTo>
                  <a:lnTo>
                    <a:pt x="914400" y="0"/>
                  </a:lnTo>
                  <a:lnTo>
                    <a:pt x="914400" y="214352"/>
                  </a:lnTo>
                  <a:lnTo>
                    <a:pt x="265588" y="214352"/>
                  </a:lnTo>
                  <a:lnTo>
                    <a:pt x="265588" y="699293"/>
                  </a:lnTo>
                  <a:lnTo>
                    <a:pt x="914400" y="699293"/>
                  </a:lnTo>
                  <a:lnTo>
                    <a:pt x="914400" y="914400"/>
                  </a:lnTo>
                  <a:lnTo>
                    <a:pt x="0" y="914400"/>
                  </a:lnTo>
                  <a:close/>
                </a:path>
              </a:pathLst>
            </a:custGeom>
          </p:spPr>
        </p:pic>
      </p:grpSp>
      <p:cxnSp>
        <p:nvCxnSpPr>
          <p:cNvPr id="44" name="Straight Arrow Connector 43">
            <a:extLst>
              <a:ext uri="{FF2B5EF4-FFF2-40B4-BE49-F238E27FC236}">
                <a16:creationId xmlns:a16="http://schemas.microsoft.com/office/drawing/2014/main" id="{7ECD2052-7DD0-CF99-D8EA-A1C8340AEBE6}"/>
              </a:ext>
            </a:extLst>
          </p:cNvPr>
          <p:cNvCxnSpPr>
            <a:cxnSpLocks/>
            <a:stCxn id="10" idx="3"/>
          </p:cNvCxnSpPr>
          <p:nvPr/>
        </p:nvCxnSpPr>
        <p:spPr>
          <a:xfrm>
            <a:off x="10714116" y="5448836"/>
            <a:ext cx="5387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A1DE296-6DA1-CE69-E7AD-B54DC3D98742}"/>
              </a:ext>
            </a:extLst>
          </p:cNvPr>
          <p:cNvCxnSpPr>
            <a:cxnSpLocks/>
            <a:stCxn id="13" idx="1"/>
            <a:endCxn id="17" idx="3"/>
          </p:cNvCxnSpPr>
          <p:nvPr/>
        </p:nvCxnSpPr>
        <p:spPr>
          <a:xfrm flipH="1" flipV="1">
            <a:off x="5220888" y="821453"/>
            <a:ext cx="638384" cy="54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21BD5C-52AA-B4F4-010F-98CA949B1AA6}"/>
              </a:ext>
            </a:extLst>
          </p:cNvPr>
          <p:cNvCxnSpPr>
            <a:cxnSpLocks/>
            <a:stCxn id="17" idx="1"/>
          </p:cNvCxnSpPr>
          <p:nvPr/>
        </p:nvCxnSpPr>
        <p:spPr>
          <a:xfrm flipH="1">
            <a:off x="2771872" y="821453"/>
            <a:ext cx="6383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2920C31-1B22-9499-F09A-0501D3E7A306}"/>
              </a:ext>
            </a:extLst>
          </p:cNvPr>
          <p:cNvSpPr txBox="1"/>
          <p:nvPr/>
        </p:nvSpPr>
        <p:spPr>
          <a:xfrm>
            <a:off x="10244391" y="1098451"/>
            <a:ext cx="1479460" cy="369332"/>
          </a:xfrm>
          <a:prstGeom prst="rect">
            <a:avLst/>
          </a:prstGeom>
          <a:noFill/>
        </p:spPr>
        <p:txBody>
          <a:bodyPr wrap="square">
            <a:spAutoFit/>
          </a:bodyPr>
          <a:lstStyle/>
          <a:p>
            <a:pPr defTabSz="914377">
              <a:defRPr/>
            </a:pPr>
            <a:r>
              <a:rPr lang="en-GB" b="1">
                <a:solidFill>
                  <a:prstClr val="black"/>
                </a:solidFill>
                <a:latin typeface="Calibri" panose="020F0502020204030204"/>
              </a:rPr>
              <a:t>Passive code</a:t>
            </a:r>
            <a:endParaRPr lang="en-GB">
              <a:solidFill>
                <a:prstClr val="black"/>
              </a:solidFill>
              <a:latin typeface="Calibri" panose="020F0502020204030204"/>
            </a:endParaRPr>
          </a:p>
        </p:txBody>
      </p:sp>
      <p:pic>
        <p:nvPicPr>
          <p:cNvPr id="3" name="Picture 2">
            <a:extLst>
              <a:ext uri="{FF2B5EF4-FFF2-40B4-BE49-F238E27FC236}">
                <a16:creationId xmlns:a16="http://schemas.microsoft.com/office/drawing/2014/main" id="{891E03D6-7FBF-7AC6-7751-91641C5E4568}"/>
              </a:ext>
            </a:extLst>
          </p:cNvPr>
          <p:cNvPicPr>
            <a:picLocks noChangeAspect="1"/>
          </p:cNvPicPr>
          <p:nvPr/>
        </p:nvPicPr>
        <p:blipFill>
          <a:blip r:embed="rId18"/>
          <a:stretch>
            <a:fillRect/>
          </a:stretch>
        </p:blipFill>
        <p:spPr>
          <a:xfrm>
            <a:off x="8737941" y="2342060"/>
            <a:ext cx="688151" cy="1134267"/>
          </a:xfrm>
          <a:prstGeom prst="rect">
            <a:avLst/>
          </a:prstGeom>
          <a:ln>
            <a:solidFill>
              <a:schemeClr val="dk1"/>
            </a:solidFill>
          </a:ln>
        </p:spPr>
      </p:pic>
      <p:pic>
        <p:nvPicPr>
          <p:cNvPr id="11" name="Graphic 3">
            <a:extLst>
              <a:ext uri="{FF2B5EF4-FFF2-40B4-BE49-F238E27FC236}">
                <a16:creationId xmlns:a16="http://schemas.microsoft.com/office/drawing/2014/main" id="{23561AC8-DE74-D225-C05B-79E3497C6775}"/>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5005" t="34762" r="51761" b="31592"/>
          <a:stretch/>
        </p:blipFill>
        <p:spPr bwMode="auto">
          <a:xfrm>
            <a:off x="11477719" y="6448390"/>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0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428DD1-B3FA-3348-B42E-CB65D79ACDED}"/>
              </a:ext>
            </a:extLst>
          </p:cNvPr>
          <p:cNvSpPr>
            <a:spLocks noGrp="1"/>
          </p:cNvSpPr>
          <p:nvPr>
            <p:ph type="ctrTitle"/>
          </p:nvPr>
        </p:nvSpPr>
        <p:spPr>
          <a:xfrm>
            <a:off x="159055" y="137040"/>
            <a:ext cx="7230140" cy="559381"/>
          </a:xfrm>
        </p:spPr>
        <p:txBody>
          <a:bodyPr>
            <a:normAutofit/>
          </a:bodyPr>
          <a:lstStyle/>
          <a:p>
            <a:pPr algn="l"/>
            <a:r>
              <a:rPr lang="en-GB" sz="2800" b="1" dirty="0"/>
              <a:t>The Process required for descriptive Fire Dampers </a:t>
            </a:r>
          </a:p>
        </p:txBody>
      </p:sp>
      <p:sp>
        <p:nvSpPr>
          <p:cNvPr id="10" name="TextBox 9">
            <a:extLst>
              <a:ext uri="{FF2B5EF4-FFF2-40B4-BE49-F238E27FC236}">
                <a16:creationId xmlns:a16="http://schemas.microsoft.com/office/drawing/2014/main" id="{5EB9DF39-52D6-E9B2-4459-4228CF61DC4A}"/>
              </a:ext>
            </a:extLst>
          </p:cNvPr>
          <p:cNvSpPr txBox="1"/>
          <p:nvPr/>
        </p:nvSpPr>
        <p:spPr>
          <a:xfrm>
            <a:off x="159055" y="859715"/>
            <a:ext cx="4952915"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Refuge in protected corridor with supply air and extract. </a:t>
            </a:r>
          </a:p>
        </p:txBody>
      </p:sp>
      <p:pic>
        <p:nvPicPr>
          <p:cNvPr id="11" name="Picture 10" descr="Diagram, engineering drawing&#10;&#10;Description automatically generated">
            <a:extLst>
              <a:ext uri="{FF2B5EF4-FFF2-40B4-BE49-F238E27FC236}">
                <a16:creationId xmlns:a16="http://schemas.microsoft.com/office/drawing/2014/main" id="{A1B0020B-05F0-7C11-4F04-057091403B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55" y="2223338"/>
            <a:ext cx="7230140" cy="4497622"/>
          </a:xfrm>
          <a:prstGeom prst="rect">
            <a:avLst/>
          </a:prstGeom>
          <a:noFill/>
          <a:ln>
            <a:noFill/>
          </a:ln>
        </p:spPr>
      </p:pic>
      <p:pic>
        <p:nvPicPr>
          <p:cNvPr id="13" name="Picture 12">
            <a:extLst>
              <a:ext uri="{FF2B5EF4-FFF2-40B4-BE49-F238E27FC236}">
                <a16:creationId xmlns:a16="http://schemas.microsoft.com/office/drawing/2014/main" id="{00000000-0008-0000-0200-000002000000}"/>
              </a:ext>
            </a:extLst>
          </p:cNvPr>
          <p:cNvPicPr>
            <a:picLocks noChangeAspect="1"/>
          </p:cNvPicPr>
          <p:nvPr/>
        </p:nvPicPr>
        <p:blipFill>
          <a:blip r:embed="rId4"/>
          <a:stretch>
            <a:fillRect/>
          </a:stretch>
        </p:blipFill>
        <p:spPr>
          <a:xfrm>
            <a:off x="8595214" y="259314"/>
            <a:ext cx="3336838" cy="874213"/>
          </a:xfrm>
          <a:prstGeom prst="rect">
            <a:avLst/>
          </a:prstGeom>
          <a:ln>
            <a:solidFill>
              <a:schemeClr val="tx1"/>
            </a:solidFill>
          </a:ln>
        </p:spPr>
      </p:pic>
      <p:pic>
        <p:nvPicPr>
          <p:cNvPr id="16" name="Picture 15">
            <a:extLst>
              <a:ext uri="{FF2B5EF4-FFF2-40B4-BE49-F238E27FC236}">
                <a16:creationId xmlns:a16="http://schemas.microsoft.com/office/drawing/2014/main" id="{00000000-0008-0000-0200-000006000000}"/>
              </a:ext>
            </a:extLst>
          </p:cNvPr>
          <p:cNvPicPr>
            <a:picLocks noChangeAspect="1"/>
          </p:cNvPicPr>
          <p:nvPr/>
        </p:nvPicPr>
        <p:blipFill>
          <a:blip r:embed="rId5"/>
          <a:stretch>
            <a:fillRect/>
          </a:stretch>
        </p:blipFill>
        <p:spPr>
          <a:xfrm>
            <a:off x="10263633" y="696420"/>
            <a:ext cx="1635673" cy="372710"/>
          </a:xfrm>
          <a:prstGeom prst="rect">
            <a:avLst/>
          </a:prstGeom>
          <a:ln>
            <a:solidFill>
              <a:schemeClr val="tx1"/>
            </a:solidFill>
          </a:ln>
        </p:spPr>
      </p:pic>
      <p:sp>
        <p:nvSpPr>
          <p:cNvPr id="17" name="Rectangle 16">
            <a:extLst>
              <a:ext uri="{FF2B5EF4-FFF2-40B4-BE49-F238E27FC236}">
                <a16:creationId xmlns:a16="http://schemas.microsoft.com/office/drawing/2014/main" id="{00000000-0008-0000-0200-000004000000}"/>
              </a:ext>
            </a:extLst>
          </p:cNvPr>
          <p:cNvSpPr/>
          <p:nvPr/>
        </p:nvSpPr>
        <p:spPr>
          <a:xfrm>
            <a:off x="7385063" y="3372856"/>
            <a:ext cx="4731535" cy="2788724"/>
          </a:xfrm>
          <a:prstGeom prst="rect">
            <a:avLst/>
          </a:prstGeom>
          <a:ln>
            <a:solidFill>
              <a:schemeClr val="accent1">
                <a:shade val="50000"/>
              </a:schemeClr>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rPr>
              <a:t>Key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Related Standards</a:t>
            </a:r>
          </a:p>
          <a:p>
            <a:pPr marL="285750" marR="0" lvl="0" indent="-285750" algn="just"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 EN 1366-2:2015 Fire resistance tests for service installations - Fire dampers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BS EN 1363-1:2020. Fire resistance tests. General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BS EN 1364-1:2015. Fire resistance tests for non-loadbearing elements. Walls</a:t>
            </a:r>
          </a:p>
          <a:p>
            <a:pPr marL="285750" marR="0" lvl="0" indent="-285750" algn="just"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BS EN 13501–3: Fire classification of construction products and building elements: fire resisting ducts and fire dampers</a:t>
            </a:r>
          </a:p>
          <a:p>
            <a:pPr marL="285750" marR="0" lvl="0" indent="-285750" algn="just"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BS EN 15650: Ventilation for buildings – Fire dampers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BS EN 15882-2:2015 </a:t>
            </a:r>
            <a:r>
              <a:rPr kumimoji="0" lang="en-GB" sz="11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Extended application of results from fire resistance tests for service installations. Fire dampers</a:t>
            </a:r>
          </a:p>
          <a:p>
            <a:pPr marL="285750"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DW145 Installation of Fire and Smoke Dampers</a:t>
            </a:r>
          </a:p>
          <a:p>
            <a:pPr marL="285750" marR="0" lvl="0" indent="-2857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TR19 Internal Cleanliness of Ventilation systems</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a:extLst>
              <a:ext uri="{FF2B5EF4-FFF2-40B4-BE49-F238E27FC236}">
                <a16:creationId xmlns:a16="http://schemas.microsoft.com/office/drawing/2014/main" id="{00000000-0008-0000-0200-000005000000}"/>
              </a:ext>
            </a:extLst>
          </p:cNvPr>
          <p:cNvSpPr/>
          <p:nvPr/>
        </p:nvSpPr>
        <p:spPr>
          <a:xfrm>
            <a:off x="7385063" y="1228999"/>
            <a:ext cx="4731535" cy="2143857"/>
          </a:xfrm>
          <a:prstGeom prst="rect">
            <a:avLst/>
          </a:prstGeom>
          <a:ln>
            <a:solidFill>
              <a:schemeClr val="accent1">
                <a:shade val="50000"/>
              </a:schemeClr>
            </a:solid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Key Classifications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 – Integrity 	(I)– Insulation  (S) – Low leakage</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mounting positions walls Ve or floors Ho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both ways for fire (i ↔ o)</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Supporting Constructions – Rigid or Symmetrical Partition or other if </a:t>
            </a:r>
            <a:r>
              <a:rPr kumimoji="0" lang="en-GB" sz="11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TESTED.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Cycle tests - Additional optional classification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C10000 - 10000 operations for motorised (MFD) fire dampers only.</a:t>
            </a:r>
          </a:p>
        </p:txBody>
      </p:sp>
      <p:pic>
        <p:nvPicPr>
          <p:cNvPr id="25" name="Picture 24">
            <a:extLst>
              <a:ext uri="{FF2B5EF4-FFF2-40B4-BE49-F238E27FC236}">
                <a16:creationId xmlns:a16="http://schemas.microsoft.com/office/drawing/2014/main" id="{EC80E848-F1ED-E2C1-7FA7-9030E3A2DDB0}"/>
              </a:ext>
            </a:extLst>
          </p:cNvPr>
          <p:cNvPicPr>
            <a:picLocks noChangeAspect="1"/>
          </p:cNvPicPr>
          <p:nvPr/>
        </p:nvPicPr>
        <p:blipFill>
          <a:blip r:embed="rId6"/>
          <a:stretch>
            <a:fillRect/>
          </a:stretch>
        </p:blipFill>
        <p:spPr>
          <a:xfrm>
            <a:off x="5508697" y="1162005"/>
            <a:ext cx="1479639" cy="1796077"/>
          </a:xfrm>
          <a:prstGeom prst="rect">
            <a:avLst/>
          </a:prstGeom>
          <a:ln>
            <a:solidFill>
              <a:schemeClr val="tx1"/>
            </a:solidFill>
          </a:ln>
        </p:spPr>
      </p:pic>
      <p:pic>
        <p:nvPicPr>
          <p:cNvPr id="2" name="Graphic 3">
            <a:extLst>
              <a:ext uri="{FF2B5EF4-FFF2-40B4-BE49-F238E27FC236}">
                <a16:creationId xmlns:a16="http://schemas.microsoft.com/office/drawing/2014/main" id="{F63CEC9C-047A-C386-DA8E-546B27C62D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005" t="34762" r="51761" b="31592"/>
          <a:stretch/>
        </p:blipFill>
        <p:spPr bwMode="auto">
          <a:xfrm>
            <a:off x="11477719" y="6448390"/>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71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51C591B-5E79-0D41-760F-770481AE8E34}"/>
              </a:ext>
            </a:extLst>
          </p:cNvPr>
          <p:cNvPicPr>
            <a:picLocks noChangeAspect="1"/>
          </p:cNvPicPr>
          <p:nvPr/>
        </p:nvPicPr>
        <p:blipFill>
          <a:blip r:embed="rId3"/>
          <a:stretch>
            <a:fillRect/>
          </a:stretch>
        </p:blipFill>
        <p:spPr>
          <a:xfrm>
            <a:off x="440608" y="5068022"/>
            <a:ext cx="5492832" cy="1532775"/>
          </a:xfrm>
          <a:prstGeom prst="rect">
            <a:avLst/>
          </a:prstGeom>
          <a:ln>
            <a:solidFill>
              <a:schemeClr val="tx1"/>
            </a:solidFill>
          </a:ln>
        </p:spPr>
      </p:pic>
      <p:pic>
        <p:nvPicPr>
          <p:cNvPr id="18" name="Picture 17">
            <a:extLst>
              <a:ext uri="{FF2B5EF4-FFF2-40B4-BE49-F238E27FC236}">
                <a16:creationId xmlns:a16="http://schemas.microsoft.com/office/drawing/2014/main" id="{E6022C3D-F2B4-B83F-09C0-78B0EED14779}"/>
              </a:ext>
            </a:extLst>
          </p:cNvPr>
          <p:cNvPicPr>
            <a:picLocks noChangeAspect="1"/>
          </p:cNvPicPr>
          <p:nvPr/>
        </p:nvPicPr>
        <p:blipFill>
          <a:blip r:embed="rId4"/>
          <a:stretch>
            <a:fillRect/>
          </a:stretch>
        </p:blipFill>
        <p:spPr>
          <a:xfrm>
            <a:off x="6096000" y="5069038"/>
            <a:ext cx="5655392" cy="1521927"/>
          </a:xfrm>
          <a:prstGeom prst="rect">
            <a:avLst/>
          </a:prstGeom>
          <a:ln>
            <a:solidFill>
              <a:schemeClr val="tx1"/>
            </a:solidFill>
          </a:ln>
        </p:spPr>
      </p:pic>
      <p:cxnSp>
        <p:nvCxnSpPr>
          <p:cNvPr id="20" name="Straight Connector 19">
            <a:extLst>
              <a:ext uri="{FF2B5EF4-FFF2-40B4-BE49-F238E27FC236}">
                <a16:creationId xmlns:a16="http://schemas.microsoft.com/office/drawing/2014/main" id="{4CA0D2CF-676B-B42B-CEF2-163389E5B2DC}"/>
              </a:ext>
            </a:extLst>
          </p:cNvPr>
          <p:cNvCxnSpPr/>
          <p:nvPr/>
        </p:nvCxnSpPr>
        <p:spPr>
          <a:xfrm>
            <a:off x="6037007" y="467361"/>
            <a:ext cx="0" cy="6133436"/>
          </a:xfrm>
          <a:prstGeom prst="line">
            <a:avLst/>
          </a:prstGeom>
          <a:ln w="444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A3E4046-A8F8-F18A-B9F7-E7A064CF0FA8}"/>
              </a:ext>
            </a:extLst>
          </p:cNvPr>
          <p:cNvSpPr txBox="1"/>
          <p:nvPr/>
        </p:nvSpPr>
        <p:spPr>
          <a:xfrm>
            <a:off x="1076447" y="1980013"/>
            <a:ext cx="1909823" cy="369332"/>
          </a:xfrm>
          <a:prstGeom prst="rect">
            <a:avLst/>
          </a:prstGeom>
          <a:noFill/>
        </p:spPr>
        <p:txBody>
          <a:bodyPr wrap="square" rtlCol="0">
            <a:spAutoFit/>
          </a:bodyPr>
          <a:lstStyle/>
          <a:p>
            <a:pPr defTabSz="914377"/>
            <a:r>
              <a:rPr lang="en-GB" dirty="0">
                <a:solidFill>
                  <a:prstClr val="black"/>
                </a:solidFill>
                <a:latin typeface="Calibri" panose="020F0502020204030204"/>
              </a:rPr>
              <a:t>Gateways</a:t>
            </a:r>
          </a:p>
        </p:txBody>
      </p:sp>
      <p:pic>
        <p:nvPicPr>
          <p:cNvPr id="52" name="Picture 51">
            <a:extLst>
              <a:ext uri="{FF2B5EF4-FFF2-40B4-BE49-F238E27FC236}">
                <a16:creationId xmlns:a16="http://schemas.microsoft.com/office/drawing/2014/main" id="{3B1F60B6-EDDD-7BA9-E518-27F73DAD9002}"/>
              </a:ext>
            </a:extLst>
          </p:cNvPr>
          <p:cNvPicPr>
            <a:picLocks noChangeAspect="1"/>
          </p:cNvPicPr>
          <p:nvPr/>
        </p:nvPicPr>
        <p:blipFill>
          <a:blip r:embed="rId5"/>
          <a:stretch>
            <a:fillRect/>
          </a:stretch>
        </p:blipFill>
        <p:spPr>
          <a:xfrm>
            <a:off x="1" y="138898"/>
            <a:ext cx="11852475" cy="5109423"/>
          </a:xfrm>
          <a:prstGeom prst="rect">
            <a:avLst/>
          </a:prstGeom>
        </p:spPr>
      </p:pic>
      <p:pic>
        <p:nvPicPr>
          <p:cNvPr id="3" name="Graphic 3">
            <a:extLst>
              <a:ext uri="{FF2B5EF4-FFF2-40B4-BE49-F238E27FC236}">
                <a16:creationId xmlns:a16="http://schemas.microsoft.com/office/drawing/2014/main" id="{636FFE21-40B8-2E05-BF6A-F629AC1B2E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005" t="34762" r="51761" b="31592"/>
          <a:stretch/>
        </p:blipFill>
        <p:spPr bwMode="auto">
          <a:xfrm>
            <a:off x="11353828" y="46806"/>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86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CAFC6-3778-26DA-EFBC-03634CF21F66}"/>
              </a:ext>
            </a:extLst>
          </p:cNvPr>
          <p:cNvPicPr>
            <a:picLocks noChangeAspect="1"/>
          </p:cNvPicPr>
          <p:nvPr/>
        </p:nvPicPr>
        <p:blipFill>
          <a:blip r:embed="rId2"/>
          <a:stretch>
            <a:fillRect/>
          </a:stretch>
        </p:blipFill>
        <p:spPr>
          <a:xfrm>
            <a:off x="0" y="820133"/>
            <a:ext cx="12192000" cy="5998736"/>
          </a:xfrm>
          <a:prstGeom prst="rect">
            <a:avLst/>
          </a:prstGeom>
        </p:spPr>
      </p:pic>
      <p:sp>
        <p:nvSpPr>
          <p:cNvPr id="6" name="Title 1">
            <a:extLst>
              <a:ext uri="{FF2B5EF4-FFF2-40B4-BE49-F238E27FC236}">
                <a16:creationId xmlns:a16="http://schemas.microsoft.com/office/drawing/2014/main" id="{E1F4C1DF-9C68-5DBB-629A-5223BC411BE9}"/>
              </a:ext>
            </a:extLst>
          </p:cNvPr>
          <p:cNvSpPr txBox="1">
            <a:spLocks/>
          </p:cNvSpPr>
          <p:nvPr/>
        </p:nvSpPr>
        <p:spPr>
          <a:xfrm>
            <a:off x="191491" y="0"/>
            <a:ext cx="12032947" cy="751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r>
              <a:rPr lang="en-GB" sz="2800" b="1" dirty="0">
                <a:solidFill>
                  <a:prstClr val="black"/>
                </a:solidFill>
                <a:latin typeface="Calibri Light" panose="020F0302020204030204"/>
              </a:rPr>
              <a:t>The Process required for descriptive Fire Dampers. </a:t>
            </a:r>
            <a:endParaRPr lang="en-GB" sz="2000" b="1" dirty="0">
              <a:solidFill>
                <a:prstClr val="black"/>
              </a:solidFill>
              <a:latin typeface="Calibri Light" panose="020F0302020204030204"/>
            </a:endParaRPr>
          </a:p>
        </p:txBody>
      </p:sp>
      <p:sp>
        <p:nvSpPr>
          <p:cNvPr id="2" name="TextBox 1">
            <a:extLst>
              <a:ext uri="{FF2B5EF4-FFF2-40B4-BE49-F238E27FC236}">
                <a16:creationId xmlns:a16="http://schemas.microsoft.com/office/drawing/2014/main" id="{2E262952-6FC7-986B-E584-A9AAD8F46C72}"/>
              </a:ext>
            </a:extLst>
          </p:cNvPr>
          <p:cNvSpPr txBox="1"/>
          <p:nvPr/>
        </p:nvSpPr>
        <p:spPr>
          <a:xfrm rot="19350729">
            <a:off x="1636775" y="2494279"/>
            <a:ext cx="7452360" cy="1446550"/>
          </a:xfrm>
          <a:prstGeom prst="rect">
            <a:avLst/>
          </a:prstGeom>
          <a:noFill/>
        </p:spPr>
        <p:txBody>
          <a:bodyPr wrap="square" rtlCol="0">
            <a:spAutoFit/>
          </a:bodyPr>
          <a:lstStyle/>
          <a:p>
            <a:pPr defTabSz="914377"/>
            <a:r>
              <a:rPr lang="en-GB" sz="8800" dirty="0">
                <a:solidFill>
                  <a:prstClr val="black"/>
                </a:solidFill>
                <a:latin typeface="Calibri" panose="020F0502020204030204"/>
              </a:rPr>
              <a:t>Its Complicated</a:t>
            </a:r>
          </a:p>
        </p:txBody>
      </p:sp>
      <p:pic>
        <p:nvPicPr>
          <p:cNvPr id="3" name="Graphic 3">
            <a:extLst>
              <a:ext uri="{FF2B5EF4-FFF2-40B4-BE49-F238E27FC236}">
                <a16:creationId xmlns:a16="http://schemas.microsoft.com/office/drawing/2014/main" id="{07233003-1168-F453-0916-A49AC0A139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12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CAFC6-3778-26DA-EFBC-03634CF21F66}"/>
              </a:ext>
            </a:extLst>
          </p:cNvPr>
          <p:cNvPicPr>
            <a:picLocks noChangeAspect="1"/>
          </p:cNvPicPr>
          <p:nvPr/>
        </p:nvPicPr>
        <p:blipFill>
          <a:blip r:embed="rId2"/>
          <a:stretch>
            <a:fillRect/>
          </a:stretch>
        </p:blipFill>
        <p:spPr>
          <a:xfrm>
            <a:off x="0" y="2016165"/>
            <a:ext cx="12192000" cy="4802705"/>
          </a:xfrm>
          <a:prstGeom prst="rect">
            <a:avLst/>
          </a:prstGeom>
        </p:spPr>
      </p:pic>
      <p:sp>
        <p:nvSpPr>
          <p:cNvPr id="6" name="Title 1">
            <a:extLst>
              <a:ext uri="{FF2B5EF4-FFF2-40B4-BE49-F238E27FC236}">
                <a16:creationId xmlns:a16="http://schemas.microsoft.com/office/drawing/2014/main" id="{E1F4C1DF-9C68-5DBB-629A-5223BC411BE9}"/>
              </a:ext>
            </a:extLst>
          </p:cNvPr>
          <p:cNvSpPr txBox="1">
            <a:spLocks/>
          </p:cNvSpPr>
          <p:nvPr/>
        </p:nvSpPr>
        <p:spPr>
          <a:xfrm>
            <a:off x="191491" y="0"/>
            <a:ext cx="12032947" cy="751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r>
              <a:rPr lang="en-GB" sz="2800" b="1" dirty="0">
                <a:solidFill>
                  <a:prstClr val="black"/>
                </a:solidFill>
                <a:latin typeface="Calibri Light" panose="020F0302020204030204"/>
              </a:rPr>
              <a:t>The Process required for descriptive Fire Dampers. </a:t>
            </a:r>
            <a:endParaRPr lang="en-GB" sz="2000" b="1" dirty="0">
              <a:solidFill>
                <a:prstClr val="black"/>
              </a:solidFill>
              <a:latin typeface="Calibri Light" panose="020F0302020204030204"/>
            </a:endParaRPr>
          </a:p>
          <a:p>
            <a:pPr defTabSz="914377"/>
            <a:r>
              <a:rPr lang="en-GB" sz="2000" b="1" dirty="0">
                <a:solidFill>
                  <a:prstClr val="black"/>
                </a:solidFill>
                <a:latin typeface="Calibri Light" panose="020F0302020204030204"/>
              </a:rPr>
              <a:t>Simplification of the below flow diagram follows. </a:t>
            </a:r>
          </a:p>
        </p:txBody>
      </p:sp>
      <p:grpSp>
        <p:nvGrpSpPr>
          <p:cNvPr id="10" name="Group 9">
            <a:extLst>
              <a:ext uri="{FF2B5EF4-FFF2-40B4-BE49-F238E27FC236}">
                <a16:creationId xmlns:a16="http://schemas.microsoft.com/office/drawing/2014/main" id="{96515D7D-739A-EEEB-C77E-4FDB161055B3}"/>
              </a:ext>
            </a:extLst>
          </p:cNvPr>
          <p:cNvGrpSpPr/>
          <p:nvPr/>
        </p:nvGrpSpPr>
        <p:grpSpPr>
          <a:xfrm>
            <a:off x="191491" y="1335982"/>
            <a:ext cx="998544" cy="565541"/>
            <a:chOff x="2412114" y="-21543"/>
            <a:chExt cx="2584805" cy="1055465"/>
          </a:xfrm>
        </p:grpSpPr>
        <p:sp>
          <p:nvSpPr>
            <p:cNvPr id="11" name="Arrow: Chevron 10">
              <a:extLst>
                <a:ext uri="{FF2B5EF4-FFF2-40B4-BE49-F238E27FC236}">
                  <a16:creationId xmlns:a16="http://schemas.microsoft.com/office/drawing/2014/main" id="{DFA5105B-1AE2-B6D7-EFD9-568556E044B6}"/>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sz="2400"/>
            </a:p>
          </p:txBody>
        </p:sp>
        <p:sp>
          <p:nvSpPr>
            <p:cNvPr id="12" name="Arrow: Chevron 4">
              <a:extLst>
                <a:ext uri="{FF2B5EF4-FFF2-40B4-BE49-F238E27FC236}">
                  <a16:creationId xmlns:a16="http://schemas.microsoft.com/office/drawing/2014/main" id="{27D6B9A5-792F-B4A8-660C-7061B0D81207}"/>
                </a:ext>
              </a:extLst>
            </p:cNvPr>
            <p:cNvSpPr txBox="1"/>
            <p:nvPr/>
          </p:nvSpPr>
          <p:spPr>
            <a:xfrm>
              <a:off x="3059524" y="-21543"/>
              <a:ext cx="1550882"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defTabSz="914377"/>
              <a:r>
                <a:rPr lang="en-GB" sz="700" b="1" dirty="0">
                  <a:solidFill>
                    <a:prstClr val="black"/>
                  </a:solidFill>
                  <a:latin typeface="Calibri" panose="020F0502020204030204"/>
                  <a:ea typeface="Calibri" panose="020F0502020204030204" pitchFamily="34" charset="0"/>
                </a:rPr>
                <a:t>Building purpose group/fire safety space risk </a:t>
              </a:r>
              <a:endParaRPr lang="en-GB" sz="700" b="1" dirty="0">
                <a:solidFill>
                  <a:prstClr val="black"/>
                </a:solidFill>
                <a:latin typeface="Calibri" panose="020F0502020204030204"/>
              </a:endParaRPr>
            </a:p>
          </p:txBody>
        </p:sp>
      </p:grpSp>
      <p:pic>
        <p:nvPicPr>
          <p:cNvPr id="13" name="Picture 4" descr="Fire with solid fill">
            <a:extLst>
              <a:ext uri="{FF2B5EF4-FFF2-40B4-BE49-F238E27FC236}">
                <a16:creationId xmlns:a16="http://schemas.microsoft.com/office/drawing/2014/main" id="{F2F58622-F5F5-E785-959A-1BE8D13DBFE3}"/>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0" y="784425"/>
            <a:ext cx="387485" cy="5539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leep with solid fill">
            <a:extLst>
              <a:ext uri="{FF2B5EF4-FFF2-40B4-BE49-F238E27FC236}">
                <a16:creationId xmlns:a16="http://schemas.microsoft.com/office/drawing/2014/main" id="{C9BCA089-A3EF-1F2C-8EE8-CAEAD99744D3}"/>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640651" y="815332"/>
            <a:ext cx="318476" cy="5972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ity with solid fill">
            <a:extLst>
              <a:ext uri="{FF2B5EF4-FFF2-40B4-BE49-F238E27FC236}">
                <a16:creationId xmlns:a16="http://schemas.microsoft.com/office/drawing/2014/main" id="{D0FEBB55-D50A-AA4E-6D18-2B02F1D83687}"/>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323759" y="776830"/>
            <a:ext cx="282627" cy="59725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igh voltage with solid fill">
            <a:extLst>
              <a:ext uri="{FF2B5EF4-FFF2-40B4-BE49-F238E27FC236}">
                <a16:creationId xmlns:a16="http://schemas.microsoft.com/office/drawing/2014/main" id="{0496BBFE-AEFB-9606-046D-E18486A816A4}"/>
              </a:ext>
            </a:extLst>
          </p:cNvPr>
          <p:cNvPicPr>
            <a:picLocks noChangeAspect="1" noChangeArrowheads="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bwMode="auto">
          <a:xfrm>
            <a:off x="1153263" y="815331"/>
            <a:ext cx="318476" cy="5206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D45024A9-31CA-809D-9301-251C1FE615ED}"/>
              </a:ext>
            </a:extLst>
          </p:cNvPr>
          <p:cNvPicPr>
            <a:picLocks noChangeAspect="1" noChangeArrowheads="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p:blipFill>
        <p:spPr bwMode="auto">
          <a:xfrm>
            <a:off x="1432255" y="841016"/>
            <a:ext cx="287396" cy="45160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Gears with solid fill">
            <a:extLst>
              <a:ext uri="{FF2B5EF4-FFF2-40B4-BE49-F238E27FC236}">
                <a16:creationId xmlns:a16="http://schemas.microsoft.com/office/drawing/2014/main" id="{E7491105-5CF3-4AEC-ED2F-DDEE23019F4B}"/>
              </a:ext>
            </a:extLst>
          </p:cNvPr>
          <p:cNvPicPr>
            <a:picLocks noChangeAspect="1" noChangeArrowheads="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bwMode="auto">
          <a:xfrm>
            <a:off x="1695411" y="841016"/>
            <a:ext cx="376999" cy="50818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C90D66EF-2014-E5B5-771B-C3FC86E44CE2}"/>
              </a:ext>
            </a:extLst>
          </p:cNvPr>
          <p:cNvGrpSpPr/>
          <p:nvPr/>
        </p:nvGrpSpPr>
        <p:grpSpPr>
          <a:xfrm>
            <a:off x="1146198" y="1348265"/>
            <a:ext cx="1096188" cy="553999"/>
            <a:chOff x="2412114" y="0"/>
            <a:chExt cx="2584805" cy="1033922"/>
          </a:xfrm>
        </p:grpSpPr>
        <p:sp>
          <p:nvSpPr>
            <p:cNvPr id="32" name="Arrow: Chevron 31">
              <a:extLst>
                <a:ext uri="{FF2B5EF4-FFF2-40B4-BE49-F238E27FC236}">
                  <a16:creationId xmlns:a16="http://schemas.microsoft.com/office/drawing/2014/main" id="{A5A2CB49-A6ED-73E4-F531-B438002BE465}"/>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sz="2400"/>
            </a:p>
          </p:txBody>
        </p:sp>
        <p:sp>
          <p:nvSpPr>
            <p:cNvPr id="33" name="Arrow: Chevron 4">
              <a:extLst>
                <a:ext uri="{FF2B5EF4-FFF2-40B4-BE49-F238E27FC236}">
                  <a16:creationId xmlns:a16="http://schemas.microsoft.com/office/drawing/2014/main" id="{D5EAE65E-C670-2CA0-469B-7E834125AEE8}"/>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182">
                <a:lnSpc>
                  <a:spcPct val="90000"/>
                </a:lnSpc>
                <a:spcBef>
                  <a:spcPct val="0"/>
                </a:spcBef>
                <a:spcAft>
                  <a:spcPct val="35000"/>
                </a:spcAft>
              </a:pPr>
              <a:r>
                <a:rPr lang="en-GB" sz="700" b="1" dirty="0">
                  <a:solidFill>
                    <a:prstClr val="black"/>
                  </a:solidFill>
                  <a:latin typeface="Calibri" panose="020F0502020204030204"/>
                  <a:ea typeface="Calibri" panose="020F0502020204030204" pitchFamily="34" charset="0"/>
                </a:rPr>
                <a:t>System fire safety operational type. Static, Transient, Dynamic. </a:t>
              </a:r>
              <a:endParaRPr lang="en-GB" sz="700" b="1" dirty="0">
                <a:solidFill>
                  <a:prstClr val="black"/>
                </a:solidFill>
                <a:latin typeface="Calibri" panose="020F0502020204030204"/>
              </a:endParaRPr>
            </a:p>
          </p:txBody>
        </p:sp>
      </p:grpSp>
      <p:pic>
        <p:nvPicPr>
          <p:cNvPr id="34" name="Picture 33">
            <a:extLst>
              <a:ext uri="{FF2B5EF4-FFF2-40B4-BE49-F238E27FC236}">
                <a16:creationId xmlns:a16="http://schemas.microsoft.com/office/drawing/2014/main" id="{1E76EE66-8C2A-06D8-9D3C-093F31B38DE4}"/>
              </a:ext>
            </a:extLst>
          </p:cNvPr>
          <p:cNvPicPr>
            <a:picLocks noChangeAspect="1"/>
          </p:cNvPicPr>
          <p:nvPr/>
        </p:nvPicPr>
        <p:blipFill>
          <a:blip r:embed="rId15"/>
          <a:stretch>
            <a:fillRect/>
          </a:stretch>
        </p:blipFill>
        <p:spPr>
          <a:xfrm>
            <a:off x="2355363" y="823537"/>
            <a:ext cx="389528" cy="388568"/>
          </a:xfrm>
          <a:prstGeom prst="rect">
            <a:avLst/>
          </a:prstGeom>
        </p:spPr>
      </p:pic>
      <p:sp>
        <p:nvSpPr>
          <p:cNvPr id="35" name="TextBox 34">
            <a:extLst>
              <a:ext uri="{FF2B5EF4-FFF2-40B4-BE49-F238E27FC236}">
                <a16:creationId xmlns:a16="http://schemas.microsoft.com/office/drawing/2014/main" id="{8BD3266F-B8C8-9366-1B55-77BA310CF64F}"/>
              </a:ext>
            </a:extLst>
          </p:cNvPr>
          <p:cNvSpPr txBox="1"/>
          <p:nvPr/>
        </p:nvSpPr>
        <p:spPr>
          <a:xfrm>
            <a:off x="2082046" y="1175172"/>
            <a:ext cx="1204983" cy="200055"/>
          </a:xfrm>
          <a:prstGeom prst="rect">
            <a:avLst/>
          </a:prstGeom>
          <a:noFill/>
        </p:spPr>
        <p:txBody>
          <a:bodyPr wrap="square">
            <a:spAutoFit/>
          </a:bodyPr>
          <a:lstStyle/>
          <a:p>
            <a:pPr defTabSz="914377"/>
            <a:r>
              <a:rPr lang="en-GB" sz="700" b="1" dirty="0">
                <a:solidFill>
                  <a:prstClr val="black"/>
                </a:solidFill>
                <a:latin typeface="Calibri" panose="020F0502020204030204"/>
              </a:rPr>
              <a:t>E120(ho i↔o )S - (300Pa)</a:t>
            </a:r>
          </a:p>
        </p:txBody>
      </p:sp>
      <p:grpSp>
        <p:nvGrpSpPr>
          <p:cNvPr id="36" name="Group 35">
            <a:extLst>
              <a:ext uri="{FF2B5EF4-FFF2-40B4-BE49-F238E27FC236}">
                <a16:creationId xmlns:a16="http://schemas.microsoft.com/office/drawing/2014/main" id="{F264A2C5-2F2C-9E07-C5FD-B51C3A27FD8A}"/>
              </a:ext>
            </a:extLst>
          </p:cNvPr>
          <p:cNvGrpSpPr/>
          <p:nvPr/>
        </p:nvGrpSpPr>
        <p:grpSpPr>
          <a:xfrm>
            <a:off x="2171983" y="1338292"/>
            <a:ext cx="1025108" cy="551689"/>
            <a:chOff x="4749622" y="0"/>
            <a:chExt cx="2584805" cy="1033922"/>
          </a:xfrm>
        </p:grpSpPr>
        <p:sp>
          <p:nvSpPr>
            <p:cNvPr id="37" name="Arrow: Chevron 36">
              <a:extLst>
                <a:ext uri="{FF2B5EF4-FFF2-40B4-BE49-F238E27FC236}">
                  <a16:creationId xmlns:a16="http://schemas.microsoft.com/office/drawing/2014/main" id="{F9668C53-8670-5C11-7DCC-22EB50AF309B}"/>
                </a:ext>
              </a:extLst>
            </p:cNvPr>
            <p:cNvSpPr/>
            <p:nvPr/>
          </p:nvSpPr>
          <p:spPr>
            <a:xfrm>
              <a:off x="4749622" y="0"/>
              <a:ext cx="2584805" cy="1033922"/>
            </a:xfrm>
            <a:prstGeom prst="chevron">
              <a:avLst/>
            </a:prstGeom>
            <a:no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sz="2400"/>
            </a:p>
          </p:txBody>
        </p:sp>
        <p:sp>
          <p:nvSpPr>
            <p:cNvPr id="38" name="Arrow: Chevron 4">
              <a:extLst>
                <a:ext uri="{FF2B5EF4-FFF2-40B4-BE49-F238E27FC236}">
                  <a16:creationId xmlns:a16="http://schemas.microsoft.com/office/drawing/2014/main" id="{F61A1D07-54E9-BE6D-98B2-D82BD1E322A5}"/>
                </a:ext>
              </a:extLst>
            </p:cNvPr>
            <p:cNvSpPr txBox="1"/>
            <p:nvPr/>
          </p:nvSpPr>
          <p:spPr>
            <a:xfrm>
              <a:off x="5266583"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182">
                <a:lnSpc>
                  <a:spcPct val="90000"/>
                </a:lnSpc>
                <a:spcBef>
                  <a:spcPct val="0"/>
                </a:spcBef>
                <a:spcAft>
                  <a:spcPct val="35000"/>
                </a:spcAft>
              </a:pPr>
              <a:r>
                <a:rPr lang="en-GB" sz="700" b="1" dirty="0">
                  <a:solidFill>
                    <a:prstClr val="black"/>
                  </a:solidFill>
                  <a:latin typeface="Calibri" panose="020F0502020204030204"/>
                  <a:ea typeface="Calibri" panose="020F0502020204030204" pitchFamily="34" charset="0"/>
                </a:rPr>
                <a:t>classification for product fire safety type </a:t>
              </a:r>
              <a:endParaRPr lang="en-GB" sz="700" b="1" dirty="0">
                <a:solidFill>
                  <a:prstClr val="black"/>
                </a:solidFill>
                <a:latin typeface="Calibri" panose="020F0502020204030204"/>
              </a:endParaRPr>
            </a:p>
          </p:txBody>
        </p:sp>
      </p:grpSp>
      <p:pic>
        <p:nvPicPr>
          <p:cNvPr id="39" name="Picture 38">
            <a:extLst>
              <a:ext uri="{FF2B5EF4-FFF2-40B4-BE49-F238E27FC236}">
                <a16:creationId xmlns:a16="http://schemas.microsoft.com/office/drawing/2014/main" id="{D2423592-A543-37EB-2298-92C8DC2532BC}"/>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100000"/>
                    </a14:imgEffect>
                  </a14:imgLayer>
                </a14:imgProps>
              </a:ext>
            </a:extLst>
          </a:blip>
          <a:stretch>
            <a:fillRect/>
          </a:stretch>
        </p:blipFill>
        <p:spPr>
          <a:xfrm>
            <a:off x="5788997" y="841015"/>
            <a:ext cx="760483" cy="476743"/>
          </a:xfrm>
          <a:prstGeom prst="rect">
            <a:avLst/>
          </a:prstGeom>
        </p:spPr>
      </p:pic>
      <p:grpSp>
        <p:nvGrpSpPr>
          <p:cNvPr id="41" name="Group 40">
            <a:extLst>
              <a:ext uri="{FF2B5EF4-FFF2-40B4-BE49-F238E27FC236}">
                <a16:creationId xmlns:a16="http://schemas.microsoft.com/office/drawing/2014/main" id="{8A4D965D-6968-D69E-EECA-4650B9B1AE97}"/>
              </a:ext>
            </a:extLst>
          </p:cNvPr>
          <p:cNvGrpSpPr/>
          <p:nvPr/>
        </p:nvGrpSpPr>
        <p:grpSpPr>
          <a:xfrm>
            <a:off x="3470314" y="1335981"/>
            <a:ext cx="4637367" cy="562403"/>
            <a:chOff x="2412114" y="0"/>
            <a:chExt cx="2584805" cy="1033922"/>
          </a:xfrm>
        </p:grpSpPr>
        <p:sp>
          <p:nvSpPr>
            <p:cNvPr id="42" name="Arrow: Chevron 41">
              <a:extLst>
                <a:ext uri="{FF2B5EF4-FFF2-40B4-BE49-F238E27FC236}">
                  <a16:creationId xmlns:a16="http://schemas.microsoft.com/office/drawing/2014/main" id="{9972B351-F51E-747D-2621-84C523D0C36D}"/>
                </a:ext>
              </a:extLst>
            </p:cNvPr>
            <p:cNvSpPr/>
            <p:nvPr/>
          </p:nvSpPr>
          <p:spPr>
            <a:xfrm>
              <a:off x="2412114" y="0"/>
              <a:ext cx="2584805" cy="1033922"/>
            </a:xfrm>
            <a:prstGeom prst="chevron">
              <a:avLst/>
            </a:prstGeom>
            <a:solidFill>
              <a:schemeClr val="bg1"/>
            </a:solid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sz="2400"/>
            </a:p>
          </p:txBody>
        </p:sp>
        <p:sp>
          <p:nvSpPr>
            <p:cNvPr id="43" name="Arrow: Chevron 4">
              <a:extLst>
                <a:ext uri="{FF2B5EF4-FFF2-40B4-BE49-F238E27FC236}">
                  <a16:creationId xmlns:a16="http://schemas.microsoft.com/office/drawing/2014/main" id="{0B7F16E1-D17D-E1FA-2247-F2AD6A8B7B7A}"/>
                </a:ext>
              </a:extLst>
            </p:cNvPr>
            <p:cNvSpPr txBox="1"/>
            <p:nvPr/>
          </p:nvSpPr>
          <p:spPr>
            <a:xfrm>
              <a:off x="2929075" y="0"/>
              <a:ext cx="1550883" cy="1033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914377">
                <a:spcBef>
                  <a:spcPct val="0"/>
                </a:spcBef>
                <a:defRPr/>
              </a:pPr>
              <a:r>
                <a:rPr lang="en-GB" sz="700" b="1" dirty="0">
                  <a:solidFill>
                    <a:prstClr val="black"/>
                  </a:solidFill>
                  <a:latin typeface="Calibri" panose="020F0502020204030204"/>
                  <a:ea typeface="Calibri" panose="020F0502020204030204" pitchFamily="34" charset="0"/>
                </a:rPr>
                <a:t>Supporting construction compatibility type /P.F safety seal type </a:t>
              </a:r>
            </a:p>
          </p:txBody>
        </p:sp>
      </p:grpSp>
      <p:pic>
        <p:nvPicPr>
          <p:cNvPr id="44" name="Picture 43">
            <a:extLst>
              <a:ext uri="{FF2B5EF4-FFF2-40B4-BE49-F238E27FC236}">
                <a16:creationId xmlns:a16="http://schemas.microsoft.com/office/drawing/2014/main" id="{472B2A9A-9DE5-8F8D-0EF1-4C36B0171687}"/>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100000"/>
                    </a14:imgEffect>
                  </a14:imgLayer>
                </a14:imgProps>
              </a:ext>
            </a:extLst>
          </a:blip>
          <a:stretch>
            <a:fillRect/>
          </a:stretch>
        </p:blipFill>
        <p:spPr>
          <a:xfrm>
            <a:off x="4768057" y="776829"/>
            <a:ext cx="760483" cy="535507"/>
          </a:xfrm>
          <a:prstGeom prst="rect">
            <a:avLst/>
          </a:prstGeom>
        </p:spPr>
      </p:pic>
      <p:pic>
        <p:nvPicPr>
          <p:cNvPr id="47" name="Picture 46">
            <a:extLst>
              <a:ext uri="{FF2B5EF4-FFF2-40B4-BE49-F238E27FC236}">
                <a16:creationId xmlns:a16="http://schemas.microsoft.com/office/drawing/2014/main" id="{FED05E57-337D-09AA-470B-FE8864342126}"/>
              </a:ext>
            </a:extLst>
          </p:cNvPr>
          <p:cNvPicPr>
            <a:picLocks noChangeAspect="1"/>
          </p:cNvPicPr>
          <p:nvPr/>
        </p:nvPicPr>
        <p:blipFill>
          <a:blip r:embed="rId20">
            <a:extLst>
              <a:ext uri="{BEBA8EAE-BF5A-486C-A8C5-ECC9F3942E4B}">
                <a14:imgProps xmlns:a14="http://schemas.microsoft.com/office/drawing/2010/main">
                  <a14:imgLayer r:embed="rId21">
                    <a14:imgEffect>
                      <a14:sharpenSoften amount="100000"/>
                    </a14:imgEffect>
                    <a14:imgEffect>
                      <a14:brightnessContrast contrast="100000"/>
                    </a14:imgEffect>
                  </a14:imgLayer>
                </a14:imgProps>
              </a:ext>
            </a:extLst>
          </a:blip>
          <a:stretch>
            <a:fillRect/>
          </a:stretch>
        </p:blipFill>
        <p:spPr>
          <a:xfrm>
            <a:off x="9814995" y="247271"/>
            <a:ext cx="843963" cy="1108933"/>
          </a:xfrm>
          <a:prstGeom prst="rect">
            <a:avLst/>
          </a:prstGeom>
          <a:ln>
            <a:noFill/>
          </a:ln>
        </p:spPr>
      </p:pic>
      <p:sp>
        <p:nvSpPr>
          <p:cNvPr id="48" name="Arrow: Chevron 47">
            <a:extLst>
              <a:ext uri="{FF2B5EF4-FFF2-40B4-BE49-F238E27FC236}">
                <a16:creationId xmlns:a16="http://schemas.microsoft.com/office/drawing/2014/main" id="{73A8828B-0393-6D5C-A350-8C7F701D90FF}"/>
              </a:ext>
            </a:extLst>
          </p:cNvPr>
          <p:cNvSpPr/>
          <p:nvPr/>
        </p:nvSpPr>
        <p:spPr>
          <a:xfrm>
            <a:off x="8585923" y="1335981"/>
            <a:ext cx="3282319" cy="562403"/>
          </a:xfrm>
          <a:prstGeom prst="chevron">
            <a:avLst/>
          </a:prstGeom>
          <a:noFill/>
          <a:ln>
            <a:solidFill>
              <a:srgbClr val="9D172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sz="2400"/>
          </a:p>
        </p:txBody>
      </p:sp>
      <p:sp>
        <p:nvSpPr>
          <p:cNvPr id="49" name="Arrow: Chevron 4">
            <a:extLst>
              <a:ext uri="{FF2B5EF4-FFF2-40B4-BE49-F238E27FC236}">
                <a16:creationId xmlns:a16="http://schemas.microsoft.com/office/drawing/2014/main" id="{48F76043-DAD3-8798-CA71-0DE42998391F}"/>
              </a:ext>
            </a:extLst>
          </p:cNvPr>
          <p:cNvSpPr txBox="1"/>
          <p:nvPr/>
        </p:nvSpPr>
        <p:spPr>
          <a:xfrm>
            <a:off x="8838581" y="1347525"/>
            <a:ext cx="2712769" cy="519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342891" indent="-342891" algn="ctr" defTabSz="711182">
              <a:lnSpc>
                <a:spcPct val="90000"/>
              </a:lnSpc>
              <a:spcBef>
                <a:spcPct val="0"/>
              </a:spcBef>
              <a:spcAft>
                <a:spcPct val="35000"/>
              </a:spcAft>
            </a:pPr>
            <a:endParaRPr lang="en-GB" sz="700" b="1" dirty="0">
              <a:solidFill>
                <a:prstClr val="black"/>
              </a:solidFill>
              <a:latin typeface="Calibri" panose="020F0502020204030204"/>
              <a:ea typeface="Calibri" panose="020F0502020204030204" pitchFamily="34" charset="0"/>
            </a:endParaRPr>
          </a:p>
          <a:p>
            <a:pPr indent="15874" algn="ctr" defTabSz="711182">
              <a:lnSpc>
                <a:spcPct val="90000"/>
              </a:lnSpc>
              <a:spcBef>
                <a:spcPct val="0"/>
              </a:spcBef>
              <a:spcAft>
                <a:spcPct val="35000"/>
              </a:spcAft>
            </a:pPr>
            <a:r>
              <a:rPr lang="en-GB" sz="700" b="1" dirty="0">
                <a:solidFill>
                  <a:prstClr val="black"/>
                </a:solidFill>
                <a:latin typeface="Calibri" panose="020F0502020204030204"/>
                <a:ea typeface="Calibri" panose="020F0502020204030204" pitchFamily="34" charset="0"/>
              </a:rPr>
              <a:t>The installation/maintenance access types. </a:t>
            </a:r>
          </a:p>
          <a:p>
            <a:pPr algn="ctr" defTabSz="711182">
              <a:lnSpc>
                <a:spcPct val="90000"/>
              </a:lnSpc>
              <a:spcBef>
                <a:spcPct val="0"/>
              </a:spcBef>
              <a:spcAft>
                <a:spcPct val="35000"/>
              </a:spcAft>
            </a:pPr>
            <a:endParaRPr lang="en-GB" sz="700" dirty="0">
              <a:solidFill>
                <a:prstClr val="black"/>
              </a:solidFill>
              <a:latin typeface="Calibri" panose="020F0502020204030204"/>
            </a:endParaRPr>
          </a:p>
        </p:txBody>
      </p:sp>
      <p:sp>
        <p:nvSpPr>
          <p:cNvPr id="2" name="TextBox 1">
            <a:extLst>
              <a:ext uri="{FF2B5EF4-FFF2-40B4-BE49-F238E27FC236}">
                <a16:creationId xmlns:a16="http://schemas.microsoft.com/office/drawing/2014/main" id="{579B42E2-EE00-B3E2-2D03-152C502B0C33}"/>
              </a:ext>
            </a:extLst>
          </p:cNvPr>
          <p:cNvSpPr txBox="1"/>
          <p:nvPr/>
        </p:nvSpPr>
        <p:spPr>
          <a:xfrm rot="19350729">
            <a:off x="1636775" y="2494281"/>
            <a:ext cx="7452360" cy="1446550"/>
          </a:xfrm>
          <a:prstGeom prst="rect">
            <a:avLst/>
          </a:prstGeom>
          <a:noFill/>
        </p:spPr>
        <p:txBody>
          <a:bodyPr wrap="square" rtlCol="0">
            <a:spAutoFit/>
          </a:bodyPr>
          <a:lstStyle/>
          <a:p>
            <a:pPr defTabSz="914377"/>
            <a:r>
              <a:rPr lang="en-GB" sz="8800" dirty="0">
                <a:solidFill>
                  <a:prstClr val="black"/>
                </a:solidFill>
                <a:latin typeface="Calibri" panose="020F0502020204030204"/>
              </a:rPr>
              <a:t>Simplify It!!!</a:t>
            </a:r>
          </a:p>
        </p:txBody>
      </p:sp>
      <p:pic>
        <p:nvPicPr>
          <p:cNvPr id="3" name="Graphic 3">
            <a:extLst>
              <a:ext uri="{FF2B5EF4-FFF2-40B4-BE49-F238E27FC236}">
                <a16:creationId xmlns:a16="http://schemas.microsoft.com/office/drawing/2014/main" id="{6A52F441-A4FE-0DBE-D33F-62A1B476AC47}"/>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5005" t="34762" r="51761" b="31592"/>
          <a:stretch/>
        </p:blipFill>
        <p:spPr bwMode="auto">
          <a:xfrm>
            <a:off x="10683736" y="46806"/>
            <a:ext cx="1308972"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78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34105-2AD6-A960-032D-197B95074CF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AD59ED0-F2DE-C764-82D9-3EF6DAE48C1E}"/>
              </a:ext>
            </a:extLst>
          </p:cNvPr>
          <p:cNvPicPr>
            <a:picLocks noChangeAspect="1"/>
          </p:cNvPicPr>
          <p:nvPr/>
        </p:nvPicPr>
        <p:blipFill>
          <a:blip r:embed="rId3"/>
          <a:stretch>
            <a:fillRect/>
          </a:stretch>
        </p:blipFill>
        <p:spPr>
          <a:xfrm>
            <a:off x="230485" y="1170432"/>
            <a:ext cx="11731033" cy="5667747"/>
          </a:xfrm>
          <a:prstGeom prst="rect">
            <a:avLst/>
          </a:prstGeom>
        </p:spPr>
      </p:pic>
      <p:sp>
        <p:nvSpPr>
          <p:cNvPr id="5" name="TextBox 4">
            <a:extLst>
              <a:ext uri="{FF2B5EF4-FFF2-40B4-BE49-F238E27FC236}">
                <a16:creationId xmlns:a16="http://schemas.microsoft.com/office/drawing/2014/main" id="{15E39081-55AC-3990-9833-12FF06456633}"/>
              </a:ext>
            </a:extLst>
          </p:cNvPr>
          <p:cNvSpPr txBox="1"/>
          <p:nvPr/>
        </p:nvSpPr>
        <p:spPr>
          <a:xfrm>
            <a:off x="0" y="-6022"/>
            <a:ext cx="12192000" cy="954107"/>
          </a:xfrm>
          <a:prstGeom prst="rect">
            <a:avLst/>
          </a:prstGeom>
          <a:noFill/>
        </p:spPr>
        <p:txBody>
          <a:bodyPr wrap="square" rtlCol="0">
            <a:spAutoFit/>
          </a:bodyPr>
          <a:lstStyle/>
          <a:p>
            <a:pPr algn="ctr" defTabSz="914377"/>
            <a:r>
              <a:rPr lang="en-GB" sz="2800" u="sng" dirty="0">
                <a:solidFill>
                  <a:prstClr val="black"/>
                </a:solidFill>
                <a:latin typeface="Calibri" panose="020F0502020204030204"/>
              </a:rPr>
              <a:t>TECHNICAL Quality Assurance. Setting of the appropriate product for the circumstances. Any change is ‘major’ once this has been formulated. </a:t>
            </a:r>
          </a:p>
        </p:txBody>
      </p:sp>
      <p:sp>
        <p:nvSpPr>
          <p:cNvPr id="6" name="TextBox 5">
            <a:extLst>
              <a:ext uri="{FF2B5EF4-FFF2-40B4-BE49-F238E27FC236}">
                <a16:creationId xmlns:a16="http://schemas.microsoft.com/office/drawing/2014/main" id="{A98F9AC7-435B-FE37-3CBB-A891FD34A787}"/>
              </a:ext>
            </a:extLst>
          </p:cNvPr>
          <p:cNvSpPr txBox="1"/>
          <p:nvPr/>
        </p:nvSpPr>
        <p:spPr>
          <a:xfrm>
            <a:off x="7248322" y="5781776"/>
            <a:ext cx="2606040" cy="923330"/>
          </a:xfrm>
          <a:prstGeom prst="rect">
            <a:avLst/>
          </a:prstGeom>
          <a:noFill/>
        </p:spPr>
        <p:txBody>
          <a:bodyPr wrap="square" rtlCol="0">
            <a:spAutoFit/>
          </a:bodyPr>
          <a:lstStyle/>
          <a:p>
            <a:pPr defTabSz="914377"/>
            <a:r>
              <a:rPr lang="en-GB" dirty="0">
                <a:solidFill>
                  <a:srgbClr val="FF0000"/>
                </a:solidFill>
                <a:latin typeface="Calibri" panose="020F0502020204030204"/>
              </a:rPr>
              <a:t>* Culmination of all product types to verify the appropriate wall type.</a:t>
            </a:r>
          </a:p>
        </p:txBody>
      </p:sp>
      <p:sp>
        <p:nvSpPr>
          <p:cNvPr id="2" name="TextBox 1">
            <a:extLst>
              <a:ext uri="{FF2B5EF4-FFF2-40B4-BE49-F238E27FC236}">
                <a16:creationId xmlns:a16="http://schemas.microsoft.com/office/drawing/2014/main" id="{A7B8E8EE-66A4-DE2F-A103-01D0A4326755}"/>
              </a:ext>
            </a:extLst>
          </p:cNvPr>
          <p:cNvSpPr txBox="1"/>
          <p:nvPr/>
        </p:nvSpPr>
        <p:spPr>
          <a:xfrm>
            <a:off x="2154173" y="5781776"/>
            <a:ext cx="3375541" cy="923330"/>
          </a:xfrm>
          <a:prstGeom prst="rect">
            <a:avLst/>
          </a:prstGeom>
          <a:noFill/>
        </p:spPr>
        <p:txBody>
          <a:bodyPr wrap="square" rtlCol="0">
            <a:spAutoFit/>
          </a:bodyPr>
          <a:lstStyle/>
          <a:p>
            <a:pPr algn="ctr" defTabSz="914377"/>
            <a:r>
              <a:rPr lang="en-GB" dirty="0">
                <a:solidFill>
                  <a:srgbClr val="FF0000"/>
                </a:solidFill>
                <a:latin typeface="Calibri" panose="020F0502020204030204"/>
              </a:rPr>
              <a:t>**Building Regulations Functional Requirements, Approved Documents: Part L, O, F, B.</a:t>
            </a:r>
          </a:p>
        </p:txBody>
      </p:sp>
      <p:pic>
        <p:nvPicPr>
          <p:cNvPr id="8" name="Graphic 3">
            <a:extLst>
              <a:ext uri="{FF2B5EF4-FFF2-40B4-BE49-F238E27FC236}">
                <a16:creationId xmlns:a16="http://schemas.microsoft.com/office/drawing/2014/main" id="{C6EFEAAB-9C31-523C-05D2-A6FADACEB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05" t="34762" r="51761" b="31592"/>
          <a:stretch/>
        </p:blipFill>
        <p:spPr bwMode="auto">
          <a:xfrm>
            <a:off x="11477719" y="6448390"/>
            <a:ext cx="638879" cy="3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483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4E15720CFD0F4CA67EF8997A3E617F" ma:contentTypeVersion="18" ma:contentTypeDescription="Create a new document." ma:contentTypeScope="" ma:versionID="0f84ecaea7f549018a9bd4900666d37a">
  <xsd:schema xmlns:xsd="http://www.w3.org/2001/XMLSchema" xmlns:xs="http://www.w3.org/2001/XMLSchema" xmlns:p="http://schemas.microsoft.com/office/2006/metadata/properties" xmlns:ns3="a1fbe434-e00e-4dd8-b633-549bcbf17950" xmlns:ns4="e62b4209-f5d0-4ae7-930e-9ca43feb0edf" targetNamespace="http://schemas.microsoft.com/office/2006/metadata/properties" ma:root="true" ma:fieldsID="db89b4b510a2387e7bd5548b5ea8d337" ns3:_="" ns4:_="">
    <xsd:import namespace="a1fbe434-e00e-4dd8-b633-549bcbf17950"/>
    <xsd:import namespace="e62b4209-f5d0-4ae7-930e-9ca43feb0e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fbe434-e00e-4dd8-b633-549bcbf17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2b4209-f5d0-4ae7-930e-9ca43feb0e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1fbe434-e00e-4dd8-b633-549bcbf17950" xsi:nil="true"/>
  </documentManagement>
</p:properties>
</file>

<file path=customXml/itemProps1.xml><?xml version="1.0" encoding="utf-8"?>
<ds:datastoreItem xmlns:ds="http://schemas.openxmlformats.org/officeDocument/2006/customXml" ds:itemID="{FB9D5460-6AB7-4D76-B718-D5BB2CB101A2}">
  <ds:schemaRefs>
    <ds:schemaRef ds:uri="http://schemas.microsoft.com/sharepoint/v3/contenttype/forms"/>
  </ds:schemaRefs>
</ds:datastoreItem>
</file>

<file path=customXml/itemProps2.xml><?xml version="1.0" encoding="utf-8"?>
<ds:datastoreItem xmlns:ds="http://schemas.openxmlformats.org/officeDocument/2006/customXml" ds:itemID="{94554221-FBFF-45F7-BEBD-EF75B2A6B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fbe434-e00e-4dd8-b633-549bcbf17950"/>
    <ds:schemaRef ds:uri="e62b4209-f5d0-4ae7-930e-9ca43feb0e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1A4BEA-BE4E-4C78-BDEF-C3ACE49BFF42}">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e62b4209-f5d0-4ae7-930e-9ca43feb0edf"/>
    <ds:schemaRef ds:uri="a1fbe434-e00e-4dd8-b633-549bcbf17950"/>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26904</TotalTime>
  <Words>3060</Words>
  <Application>Microsoft Office PowerPoint</Application>
  <PresentationFormat>Widescreen</PresentationFormat>
  <Paragraphs>583</Paragraphs>
  <Slides>29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Abadi</vt:lpstr>
      <vt:lpstr>Arial</vt:lpstr>
      <vt:lpstr>Bebas Neue Bold</vt:lpstr>
      <vt:lpstr>Calibri</vt:lpstr>
      <vt:lpstr>Calibri Light</vt:lpstr>
      <vt:lpstr>DIN Alternate</vt:lpstr>
      <vt:lpstr>Wingdings</vt:lpstr>
      <vt:lpstr>Office Theme</vt:lpstr>
      <vt:lpstr>Fire Damper process workbook</vt:lpstr>
      <vt:lpstr>A unique non-for-profit initiative comprising major contractors, specialist installers and relevant trade associations    A collaborative forum to drive culture change through the design and construction process to improve fire safety in buildings  Our mission is to improve the delivery of well designed, specified and installed passive fire protection by focusing on 3 key areas:   Process, Testing and Education.</vt:lpstr>
      <vt:lpstr>Objective – FIRE DAMPERs </vt:lpstr>
      <vt:lpstr>PowerPoint Presentation</vt:lpstr>
      <vt:lpstr>The Process required for descriptive Fire Dampers </vt:lpstr>
      <vt:lpstr>PowerPoint Presentation</vt:lpstr>
      <vt:lpstr>PowerPoint Presentation</vt:lpstr>
      <vt:lpstr>PowerPoint Presentation</vt:lpstr>
      <vt:lpstr>PowerPoint Presentation</vt:lpstr>
      <vt:lpstr>PowerPoint Presentation</vt:lpstr>
      <vt:lpstr>* Culmination of all product types to verify the appropriate wall type. System approach</vt:lpstr>
      <vt:lpstr>The Process required for descriptive Fire Dampers </vt:lpstr>
      <vt:lpstr>Building purpose group/fire safety space risk </vt:lpstr>
      <vt:lpstr>Building purpose group/fire safety space risk </vt:lpstr>
      <vt:lpstr>The Process required for descriptive Fire Dampers </vt:lpstr>
      <vt:lpstr>System fire safety operational type. Static, Transient, Dynamic. </vt:lpstr>
      <vt:lpstr>PowerPoint Presentation</vt:lpstr>
      <vt:lpstr>The Process required for descriptive Fire Dampers </vt:lpstr>
      <vt:lpstr>Classification for product fire safety type </vt:lpstr>
      <vt:lpstr>PowerPoint Presentation</vt:lpstr>
      <vt:lpstr>The Process required for descriptive Fire Dampers </vt:lpstr>
      <vt:lpstr>Supporting construction compatibility type /P.F safety seal type </vt:lpstr>
      <vt:lpstr>PowerPoint Presentation</vt:lpstr>
      <vt:lpstr>The Process required for descriptive Fire Dampers </vt:lpstr>
      <vt:lpstr>The installation/maintenance access types</vt:lpstr>
      <vt:lpstr>Descriptive Complete – Fire Damper</vt:lpstr>
      <vt:lpstr>PowerPoint Presentation</vt:lpstr>
      <vt:lpstr>Further Reading  </vt:lpstr>
      <vt:lpstr>PowerPoint Presentation</vt:lpstr>
    </vt:vector>
  </TitlesOfParts>
  <Company>Macegroup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Damper process workbook</dc:title>
  <dc:creator>Paul McSoley</dc:creator>
  <cp:lastModifiedBy>Paul McSoley</cp:lastModifiedBy>
  <cp:revision>3</cp:revision>
  <cp:lastPrinted>2024-02-07T15:49:26Z</cp:lastPrinted>
  <dcterms:created xsi:type="dcterms:W3CDTF">2023-12-12T09:21:14Z</dcterms:created>
  <dcterms:modified xsi:type="dcterms:W3CDTF">2024-02-13T09:23:30Z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0x010100604E15720CFD0F4CA67EF8997A3E617F</vt:lpwstr>
  </property>
</Properties>
</file>